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4"/>
  </p:sldMasterIdLst>
  <p:notesMasterIdLst>
    <p:notesMasterId r:id="rId27"/>
  </p:notesMasterIdLst>
  <p:sldIdLst>
    <p:sldId id="257" r:id="rId5"/>
    <p:sldId id="259" r:id="rId6"/>
    <p:sldId id="305" r:id="rId7"/>
    <p:sldId id="304" r:id="rId8"/>
    <p:sldId id="309" r:id="rId9"/>
    <p:sldId id="311" r:id="rId10"/>
    <p:sldId id="312" r:id="rId11"/>
    <p:sldId id="306" r:id="rId12"/>
    <p:sldId id="314" r:id="rId13"/>
    <p:sldId id="315" r:id="rId14"/>
    <p:sldId id="316" r:id="rId15"/>
    <p:sldId id="317" r:id="rId16"/>
    <p:sldId id="320" r:id="rId17"/>
    <p:sldId id="324" r:id="rId18"/>
    <p:sldId id="326" r:id="rId19"/>
    <p:sldId id="321" r:id="rId20"/>
    <p:sldId id="327" r:id="rId21"/>
    <p:sldId id="322" r:id="rId22"/>
    <p:sldId id="328" r:id="rId23"/>
    <p:sldId id="330" r:id="rId24"/>
    <p:sldId id="331" r:id="rId25"/>
    <p:sldId id="300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tson2163" initials="vw" lastIdx="1" clrIdx="0">
    <p:extLst>
      <p:ext uri="{19B8F6BF-5375-455C-9EA6-DF929625EA0E}">
        <p15:presenceInfo xmlns:p15="http://schemas.microsoft.com/office/powerpoint/2012/main" userId="watson2163" providerId="None"/>
      </p:ext>
    </p:extLst>
  </p:cmAuthor>
  <p:cmAuthor id="2" name="Marcy A. Esbjerg" initials="MAE" lastIdx="2" clrIdx="1">
    <p:extLst>
      <p:ext uri="{19B8F6BF-5375-455C-9EA6-DF929625EA0E}">
        <p15:presenceInfo xmlns:p15="http://schemas.microsoft.com/office/powerpoint/2012/main" userId="S::mesbjerg@pascocountyfl.net::30b77749-5bb3-4c5e-b10a-d2531573bad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BEB577-CB30-4411-A7AF-CDD6FB586523}" v="60" dt="2024-06-06T14:20:08.412"/>
    <p1510:client id="{6B82F2F8-7A22-4F7F-B847-A8793DA9629E}" v="12" dt="2024-06-06T13:32:45.013"/>
    <p1510:client id="{AE4E1244-1037-4B39-AABB-173CD41E8935}" v="6" dt="2024-06-06T22:04:34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nnihy-Bailey, Sean P" userId="S::sean.p.dennihy-bailey@hud.gov::181dbae1-410f-4bf3-a185-42670d8d2ebb" providerId="AD" clId="Web-{644F3FEF-D71B-4504-A342-1FF29A5B166D}"/>
    <pc:docChg chg="modSld">
      <pc:chgData name="Dennihy-Bailey, Sean P" userId="S::sean.p.dennihy-bailey@hud.gov::181dbae1-410f-4bf3-a185-42670d8d2ebb" providerId="AD" clId="Web-{644F3FEF-D71B-4504-A342-1FF29A5B166D}" dt="2024-06-04T16:56:43.116" v="6" actId="20577"/>
      <pc:docMkLst>
        <pc:docMk/>
      </pc:docMkLst>
      <pc:sldChg chg="modSp">
        <pc:chgData name="Dennihy-Bailey, Sean P" userId="S::sean.p.dennihy-bailey@hud.gov::181dbae1-410f-4bf3-a185-42670d8d2ebb" providerId="AD" clId="Web-{644F3FEF-D71B-4504-A342-1FF29A5B166D}" dt="2024-06-04T16:56:43.116" v="6" actId="20577"/>
        <pc:sldMkLst>
          <pc:docMk/>
          <pc:sldMk cId="2938734048" sldId="259"/>
        </pc:sldMkLst>
        <pc:spChg chg="mod">
          <ac:chgData name="Dennihy-Bailey, Sean P" userId="S::sean.p.dennihy-bailey@hud.gov::181dbae1-410f-4bf3-a185-42670d8d2ebb" providerId="AD" clId="Web-{644F3FEF-D71B-4504-A342-1FF29A5B166D}" dt="2024-06-04T16:56:43.116" v="6" actId="20577"/>
          <ac:spMkLst>
            <pc:docMk/>
            <pc:sldMk cId="2938734048" sldId="259"/>
            <ac:spMk id="2" creationId="{567277D0-2449-4C86-ACC6-115CBE18CD4B}"/>
          </ac:spMkLst>
        </pc:spChg>
      </pc:sldChg>
    </pc:docChg>
  </pc:docChgLst>
  <pc:docChgLst>
    <pc:chgData name="Dennihy-Bailey, Sean P" userId="181dbae1-410f-4bf3-a185-42670d8d2ebb" providerId="ADAL" clId="{3FBEB577-CB30-4411-A7AF-CDD6FB586523}"/>
    <pc:docChg chg="undo custSel addSld delSld modSld sldOrd">
      <pc:chgData name="Dennihy-Bailey, Sean P" userId="181dbae1-410f-4bf3-a185-42670d8d2ebb" providerId="ADAL" clId="{3FBEB577-CB30-4411-A7AF-CDD6FB586523}" dt="2024-06-06T14:20:11.706" v="2150" actId="47"/>
      <pc:docMkLst>
        <pc:docMk/>
      </pc:docMkLst>
      <pc:sldChg chg="modSp del mod">
        <pc:chgData name="Dennihy-Bailey, Sean P" userId="181dbae1-410f-4bf3-a185-42670d8d2ebb" providerId="ADAL" clId="{3FBEB577-CB30-4411-A7AF-CDD6FB586523}" dt="2024-06-04T18:35:23.441" v="2143" actId="47"/>
        <pc:sldMkLst>
          <pc:docMk/>
          <pc:sldMk cId="2583240209" sldId="256"/>
        </pc:sldMkLst>
        <pc:spChg chg="mod">
          <ac:chgData name="Dennihy-Bailey, Sean P" userId="181dbae1-410f-4bf3-a185-42670d8d2ebb" providerId="ADAL" clId="{3FBEB577-CB30-4411-A7AF-CDD6FB586523}" dt="2024-05-30T17:52:35.079" v="23" actId="20577"/>
          <ac:spMkLst>
            <pc:docMk/>
            <pc:sldMk cId="2583240209" sldId="256"/>
            <ac:spMk id="7" creationId="{70F06BC4-8A1B-9640-1E5A-5751836798FE}"/>
          </ac:spMkLst>
        </pc:spChg>
        <pc:spChg chg="mod">
          <ac:chgData name="Dennihy-Bailey, Sean P" userId="181dbae1-410f-4bf3-a185-42670d8d2ebb" providerId="ADAL" clId="{3FBEB577-CB30-4411-A7AF-CDD6FB586523}" dt="2024-05-30T17:52:27.815" v="9"/>
          <ac:spMkLst>
            <pc:docMk/>
            <pc:sldMk cId="2583240209" sldId="256"/>
            <ac:spMk id="9" creationId="{39B384AB-6266-96A5-BC47-A5828D3C27EC}"/>
          </ac:spMkLst>
        </pc:spChg>
      </pc:sldChg>
      <pc:sldChg chg="modSp mod">
        <pc:chgData name="Dennihy-Bailey, Sean P" userId="181dbae1-410f-4bf3-a185-42670d8d2ebb" providerId="ADAL" clId="{3FBEB577-CB30-4411-A7AF-CDD6FB586523}" dt="2024-06-04T17:23:37.205" v="148" actId="6549"/>
        <pc:sldMkLst>
          <pc:docMk/>
          <pc:sldMk cId="2856777696" sldId="257"/>
        </pc:sldMkLst>
        <pc:spChg chg="mod">
          <ac:chgData name="Dennihy-Bailey, Sean P" userId="181dbae1-410f-4bf3-a185-42670d8d2ebb" providerId="ADAL" clId="{3FBEB577-CB30-4411-A7AF-CDD6FB586523}" dt="2024-06-04T17:23:37.205" v="148" actId="6549"/>
          <ac:spMkLst>
            <pc:docMk/>
            <pc:sldMk cId="2856777696" sldId="257"/>
            <ac:spMk id="7" creationId="{C09E212C-8F19-4660-82B6-5313FE4D56C3}"/>
          </ac:spMkLst>
        </pc:spChg>
      </pc:sldChg>
      <pc:sldChg chg="addSp delSp modSp mod">
        <pc:chgData name="Dennihy-Bailey, Sean P" userId="181dbae1-410f-4bf3-a185-42670d8d2ebb" providerId="ADAL" clId="{3FBEB577-CB30-4411-A7AF-CDD6FB586523}" dt="2024-06-04T18:23:50.135" v="1579" actId="20577"/>
        <pc:sldMkLst>
          <pc:docMk/>
          <pc:sldMk cId="2938734048" sldId="259"/>
        </pc:sldMkLst>
        <pc:spChg chg="mod">
          <ac:chgData name="Dennihy-Bailey, Sean P" userId="181dbae1-410f-4bf3-a185-42670d8d2ebb" providerId="ADAL" clId="{3FBEB577-CB30-4411-A7AF-CDD6FB586523}" dt="2024-06-04T17:19:56.311" v="93" actId="20577"/>
          <ac:spMkLst>
            <pc:docMk/>
            <pc:sldMk cId="2938734048" sldId="259"/>
            <ac:spMk id="2" creationId="{567277D0-2449-4C86-ACC6-115CBE18CD4B}"/>
          </ac:spMkLst>
        </pc:spChg>
        <pc:spChg chg="mod">
          <ac:chgData name="Dennihy-Bailey, Sean P" userId="181dbae1-410f-4bf3-a185-42670d8d2ebb" providerId="ADAL" clId="{3FBEB577-CB30-4411-A7AF-CDD6FB586523}" dt="2024-06-04T16:58:55.614" v="43" actId="26606"/>
          <ac:spMkLst>
            <pc:docMk/>
            <pc:sldMk cId="2938734048" sldId="259"/>
            <ac:spMk id="4" creationId="{C4B4539A-1EE2-4F7A-B9CD-61836CA29DC5}"/>
          </ac:spMkLst>
        </pc:spChg>
        <pc:spChg chg="add mod">
          <ac:chgData name="Dennihy-Bailey, Sean P" userId="181dbae1-410f-4bf3-a185-42670d8d2ebb" providerId="ADAL" clId="{3FBEB577-CB30-4411-A7AF-CDD6FB586523}" dt="2024-06-04T17:48:38.236" v="916" actId="1076"/>
          <ac:spMkLst>
            <pc:docMk/>
            <pc:sldMk cId="2938734048" sldId="259"/>
            <ac:spMk id="6" creationId="{5914133F-8A0A-97AD-0057-E2491B652E98}"/>
          </ac:spMkLst>
        </pc:spChg>
        <pc:spChg chg="add del mod">
          <ac:chgData name="Dennihy-Bailey, Sean P" userId="181dbae1-410f-4bf3-a185-42670d8d2ebb" providerId="ADAL" clId="{3FBEB577-CB30-4411-A7AF-CDD6FB586523}" dt="2024-06-04T17:20:50.110" v="116" actId="478"/>
          <ac:spMkLst>
            <pc:docMk/>
            <pc:sldMk cId="2938734048" sldId="259"/>
            <ac:spMk id="12" creationId="{C303F336-61EF-340A-D33E-6026F3A33C77}"/>
          </ac:spMkLst>
        </pc:spChg>
        <pc:spChg chg="add mod">
          <ac:chgData name="Dennihy-Bailey, Sean P" userId="181dbae1-410f-4bf3-a185-42670d8d2ebb" providerId="ADAL" clId="{3FBEB577-CB30-4411-A7AF-CDD6FB586523}" dt="2024-06-04T17:20:17.889" v="111" actId="20577"/>
          <ac:spMkLst>
            <pc:docMk/>
            <pc:sldMk cId="2938734048" sldId="259"/>
            <ac:spMk id="14" creationId="{18EA93C7-B581-9BA2-5837-FCD98BFB9622}"/>
          </ac:spMkLst>
        </pc:spChg>
        <pc:spChg chg="add mod">
          <ac:chgData name="Dennihy-Bailey, Sean P" userId="181dbae1-410f-4bf3-a185-42670d8d2ebb" providerId="ADAL" clId="{3FBEB577-CB30-4411-A7AF-CDD6FB586523}" dt="2024-06-04T17:23:08.091" v="146" actId="20577"/>
          <ac:spMkLst>
            <pc:docMk/>
            <pc:sldMk cId="2938734048" sldId="259"/>
            <ac:spMk id="16" creationId="{24C05C3A-F47A-99BC-D250-39C3EEE42E83}"/>
          </ac:spMkLst>
        </pc:spChg>
        <pc:spChg chg="add mod">
          <ac:chgData name="Dennihy-Bailey, Sean P" userId="181dbae1-410f-4bf3-a185-42670d8d2ebb" providerId="ADAL" clId="{3FBEB577-CB30-4411-A7AF-CDD6FB586523}" dt="2024-06-04T17:22:57.364" v="145" actId="552"/>
          <ac:spMkLst>
            <pc:docMk/>
            <pc:sldMk cId="2938734048" sldId="259"/>
            <ac:spMk id="18" creationId="{4B9254D0-C1F1-58CD-A3B6-33C5AB2EE0CA}"/>
          </ac:spMkLst>
        </pc:spChg>
        <pc:spChg chg="add mod">
          <ac:chgData name="Dennihy-Bailey, Sean P" userId="181dbae1-410f-4bf3-a185-42670d8d2ebb" providerId="ADAL" clId="{3FBEB577-CB30-4411-A7AF-CDD6FB586523}" dt="2024-06-04T17:22:57.364" v="145" actId="552"/>
          <ac:spMkLst>
            <pc:docMk/>
            <pc:sldMk cId="2938734048" sldId="259"/>
            <ac:spMk id="19" creationId="{5384932C-032A-848F-73AC-1728B3935840}"/>
          </ac:spMkLst>
        </pc:spChg>
        <pc:spChg chg="add mod">
          <ac:chgData name="Dennihy-Bailey, Sean P" userId="181dbae1-410f-4bf3-a185-42670d8d2ebb" providerId="ADAL" clId="{3FBEB577-CB30-4411-A7AF-CDD6FB586523}" dt="2024-06-04T18:23:50.135" v="1579" actId="20577"/>
          <ac:spMkLst>
            <pc:docMk/>
            <pc:sldMk cId="2938734048" sldId="259"/>
            <ac:spMk id="20" creationId="{5B0905D2-92E0-3F9E-E198-C06CB1C9F45D}"/>
          </ac:spMkLst>
        </pc:spChg>
        <pc:spChg chg="add del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47" creationId="{9F4444CE-BC8D-4D61-B303-4C05614E62AB}"/>
          </ac:spMkLst>
        </pc:spChg>
        <pc:spChg chg="add del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49" creationId="{62423CA5-E2E1-4789-B759-9906C1C94063}"/>
          </ac:spMkLst>
        </pc:spChg>
        <pc:spChg chg="add del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51" creationId="{73772B81-181F-48B7-8826-4D9686D15DF5}"/>
          </ac:spMkLst>
        </pc:spChg>
        <pc:spChg chg="add del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53" creationId="{B2205F6E-03C6-4E92-877C-E2482F6599AA}"/>
          </ac:spMkLst>
        </pc:spChg>
        <pc:spChg chg="add del">
          <ac:chgData name="Dennihy-Bailey, Sean P" userId="181dbae1-410f-4bf3-a185-42670d8d2ebb" providerId="ADAL" clId="{3FBEB577-CB30-4411-A7AF-CDD6FB586523}" dt="2024-06-04T16:58:49.897" v="33" actId="26606"/>
          <ac:spMkLst>
            <pc:docMk/>
            <pc:sldMk cId="2938734048" sldId="259"/>
            <ac:spMk id="70" creationId="{3BCB5F6A-9EB0-40B0-9D13-3023E9A20508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74" creationId="{3F088236-D655-4F88-B238-E16762358025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76" creationId="{3DAC0C92-199E-475C-9390-119A9B027276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78" creationId="{C4CFB339-0ED8-4FE2-9EF1-6D1375B8499B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80" creationId="{31896C80-2069-4431-9C19-83B913734490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82" creationId="{BF120A21-0841-4823-B0C4-28AEBCEF9B78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84" creationId="{DBB05BAE-BBD3-4289-899F-A6851503C6B0}"/>
          </ac:spMkLst>
        </pc:spChg>
        <pc:spChg chg="add del">
          <ac:chgData name="Dennihy-Bailey, Sean P" userId="181dbae1-410f-4bf3-a185-42670d8d2ebb" providerId="ADAL" clId="{3FBEB577-CB30-4411-A7AF-CDD6FB586523}" dt="2024-06-04T16:58:51.085" v="37" actId="26606"/>
          <ac:spMkLst>
            <pc:docMk/>
            <pc:sldMk cId="2938734048" sldId="259"/>
            <ac:spMk id="86" creationId="{9874D11C-36F5-4BBE-A490-019A54E953B0}"/>
          </ac:spMkLst>
        </pc:spChg>
        <pc:spChg chg="add del">
          <ac:chgData name="Dennihy-Bailey, Sean P" userId="181dbae1-410f-4bf3-a185-42670d8d2ebb" providerId="ADAL" clId="{3FBEB577-CB30-4411-A7AF-CDD6FB586523}" dt="2024-06-04T16:58:55.614" v="43" actId="26606"/>
          <ac:spMkLst>
            <pc:docMk/>
            <pc:sldMk cId="2938734048" sldId="259"/>
            <ac:spMk id="102" creationId="{3BCB5F6A-9EB0-40B0-9D13-3023E9A20508}"/>
          </ac:spMkLst>
        </pc:spChg>
        <pc:spChg chg="add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105" creationId="{9F4444CE-BC8D-4D61-B303-4C05614E62AB}"/>
          </ac:spMkLst>
        </pc:spChg>
        <pc:spChg chg="add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106" creationId="{62423CA5-E2E1-4789-B759-9906C1C94063}"/>
          </ac:spMkLst>
        </pc:spChg>
        <pc:spChg chg="add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107" creationId="{73772B81-181F-48B7-8826-4D9686D15DF5}"/>
          </ac:spMkLst>
        </pc:spChg>
        <pc:spChg chg="add">
          <ac:chgData name="Dennihy-Bailey, Sean P" userId="181dbae1-410f-4bf3-a185-42670d8d2ebb" providerId="ADAL" clId="{3FBEB577-CB30-4411-A7AF-CDD6FB586523}" dt="2024-06-04T16:58:55.626" v="44" actId="26606"/>
          <ac:spMkLst>
            <pc:docMk/>
            <pc:sldMk cId="2938734048" sldId="259"/>
            <ac:spMk id="108" creationId="{B2205F6E-03C6-4E92-877C-E2482F6599AA}"/>
          </ac:spMkLst>
        </pc:spChg>
        <pc:grpChg chg="add del">
          <ac:chgData name="Dennihy-Bailey, Sean P" userId="181dbae1-410f-4bf3-a185-42670d8d2ebb" providerId="ADAL" clId="{3FBEB577-CB30-4411-A7AF-CDD6FB586523}" dt="2024-06-04T16:58:55.626" v="44" actId="26606"/>
          <ac:grpSpMkLst>
            <pc:docMk/>
            <pc:sldMk cId="2938734048" sldId="259"/>
            <ac:grpSpMk id="35" creationId="{D6280969-F024-466D-A1DB-4F848C51DEF6}"/>
          </ac:grpSpMkLst>
        </pc:grpChg>
        <pc:grpChg chg="add del">
          <ac:chgData name="Dennihy-Bailey, Sean P" userId="181dbae1-410f-4bf3-a185-42670d8d2ebb" providerId="ADAL" clId="{3FBEB577-CB30-4411-A7AF-CDD6FB586523}" dt="2024-06-04T16:58:49.897" v="33" actId="26606"/>
          <ac:grpSpMkLst>
            <pc:docMk/>
            <pc:sldMk cId="2938734048" sldId="259"/>
            <ac:grpSpMk id="58" creationId="{10BE40E3-5550-4CDD-B4FD-387C33EBF157}"/>
          </ac:grpSpMkLst>
        </pc:grpChg>
        <pc:grpChg chg="add del">
          <ac:chgData name="Dennihy-Bailey, Sean P" userId="181dbae1-410f-4bf3-a185-42670d8d2ebb" providerId="ADAL" clId="{3FBEB577-CB30-4411-A7AF-CDD6FB586523}" dt="2024-06-04T16:58:50.619" v="35" actId="26606"/>
          <ac:grpSpMkLst>
            <pc:docMk/>
            <pc:sldMk cId="2938734048" sldId="259"/>
            <ac:grpSpMk id="72" creationId="{10BE40E3-5550-4CDD-B4FD-387C33EBF157}"/>
          </ac:grpSpMkLst>
        </pc:grpChg>
        <pc:grpChg chg="add del">
          <ac:chgData name="Dennihy-Bailey, Sean P" userId="181dbae1-410f-4bf3-a185-42670d8d2ebb" providerId="ADAL" clId="{3FBEB577-CB30-4411-A7AF-CDD6FB586523}" dt="2024-06-04T16:58:51.085" v="37" actId="26606"/>
          <ac:grpSpMkLst>
            <pc:docMk/>
            <pc:sldMk cId="2938734048" sldId="259"/>
            <ac:grpSpMk id="83" creationId="{10BE40E3-5550-4CDD-B4FD-387C33EBF157}"/>
          </ac:grpSpMkLst>
        </pc:grpChg>
        <pc:grpChg chg="add del">
          <ac:chgData name="Dennihy-Bailey, Sean P" userId="181dbae1-410f-4bf3-a185-42670d8d2ebb" providerId="ADAL" clId="{3FBEB577-CB30-4411-A7AF-CDD6FB586523}" dt="2024-06-04T16:58:51.955" v="39" actId="26606"/>
          <ac:grpSpMkLst>
            <pc:docMk/>
            <pc:sldMk cId="2938734048" sldId="259"/>
            <ac:grpSpMk id="89" creationId="{1F2B4773-3207-44CC-B7AC-892B70498211}"/>
          </ac:grpSpMkLst>
        </pc:grpChg>
        <pc:grpChg chg="add del">
          <ac:chgData name="Dennihy-Bailey, Sean P" userId="181dbae1-410f-4bf3-a185-42670d8d2ebb" providerId="ADAL" clId="{3FBEB577-CB30-4411-A7AF-CDD6FB586523}" dt="2024-06-04T16:58:53.051" v="41" actId="26606"/>
          <ac:grpSpMkLst>
            <pc:docMk/>
            <pc:sldMk cId="2938734048" sldId="259"/>
            <ac:grpSpMk id="91" creationId="{10BE40E3-5550-4CDD-B4FD-387C33EBF157}"/>
          </ac:grpSpMkLst>
        </pc:grpChg>
        <pc:grpChg chg="add del">
          <ac:chgData name="Dennihy-Bailey, Sean P" userId="181dbae1-410f-4bf3-a185-42670d8d2ebb" providerId="ADAL" clId="{3FBEB577-CB30-4411-A7AF-CDD6FB586523}" dt="2024-06-04T16:58:55.614" v="43" actId="26606"/>
          <ac:grpSpMkLst>
            <pc:docMk/>
            <pc:sldMk cId="2938734048" sldId="259"/>
            <ac:grpSpMk id="93" creationId="{10BE40E3-5550-4CDD-B4FD-387C33EBF157}"/>
          </ac:grpSpMkLst>
        </pc:grpChg>
        <pc:grpChg chg="add">
          <ac:chgData name="Dennihy-Bailey, Sean P" userId="181dbae1-410f-4bf3-a185-42670d8d2ebb" providerId="ADAL" clId="{3FBEB577-CB30-4411-A7AF-CDD6FB586523}" dt="2024-06-04T16:58:55.626" v="44" actId="26606"/>
          <ac:grpSpMkLst>
            <pc:docMk/>
            <pc:sldMk cId="2938734048" sldId="259"/>
            <ac:grpSpMk id="104" creationId="{1F2B4773-3207-44CC-B7AC-892B70498211}"/>
          </ac:grpSpMkLst>
        </pc:grpChg>
        <pc:picChg chg="del mod ord">
          <ac:chgData name="Dennihy-Bailey, Sean P" userId="181dbae1-410f-4bf3-a185-42670d8d2ebb" providerId="ADAL" clId="{3FBEB577-CB30-4411-A7AF-CDD6FB586523}" dt="2024-06-04T17:21:33.784" v="125" actId="478"/>
          <ac:picMkLst>
            <pc:docMk/>
            <pc:sldMk cId="2938734048" sldId="259"/>
            <ac:picMk id="5" creationId="{C34DFB24-7DE6-16D5-1B2E-756F7130B16E}"/>
          </ac:picMkLst>
        </pc:picChg>
        <pc:picChg chg="add del mod">
          <ac:chgData name="Dennihy-Bailey, Sean P" userId="181dbae1-410f-4bf3-a185-42670d8d2ebb" providerId="ADAL" clId="{3FBEB577-CB30-4411-A7AF-CDD6FB586523}" dt="2024-06-04T17:13:42.047" v="59" actId="478"/>
          <ac:picMkLst>
            <pc:docMk/>
            <pc:sldMk cId="2938734048" sldId="259"/>
            <ac:picMk id="7" creationId="{B6A711B9-C50F-8D9D-8D48-AEABD4961A44}"/>
          </ac:picMkLst>
        </pc:picChg>
        <pc:picChg chg="add del mod">
          <ac:chgData name="Dennihy-Bailey, Sean P" userId="181dbae1-410f-4bf3-a185-42670d8d2ebb" providerId="ADAL" clId="{3FBEB577-CB30-4411-A7AF-CDD6FB586523}" dt="2024-06-04T17:20:50.110" v="116" actId="478"/>
          <ac:picMkLst>
            <pc:docMk/>
            <pc:sldMk cId="2938734048" sldId="259"/>
            <ac:picMk id="9" creationId="{43070794-9C90-C2B0-F429-901290FEECAE}"/>
          </ac:picMkLst>
        </pc:picChg>
        <pc:picChg chg="add mod">
          <ac:chgData name="Dennihy-Bailey, Sean P" userId="181dbae1-410f-4bf3-a185-42670d8d2ebb" providerId="ADAL" clId="{3FBEB577-CB30-4411-A7AF-CDD6FB586523}" dt="2024-06-04T17:48:32.262" v="915" actId="14861"/>
          <ac:picMkLst>
            <pc:docMk/>
            <pc:sldMk cId="2938734048" sldId="259"/>
            <ac:picMk id="10" creationId="{F03221EC-DED2-FC24-EC1D-F118357B8F60}"/>
          </ac:picMkLst>
        </pc:picChg>
        <pc:picChg chg="add mod">
          <ac:chgData name="Dennihy-Bailey, Sean P" userId="181dbae1-410f-4bf3-a185-42670d8d2ebb" providerId="ADAL" clId="{3FBEB577-CB30-4411-A7AF-CDD6FB586523}" dt="2024-06-04T17:19:51.032" v="91"/>
          <ac:picMkLst>
            <pc:docMk/>
            <pc:sldMk cId="2938734048" sldId="259"/>
            <ac:picMk id="13" creationId="{ECB607D2-A37C-0D69-6409-9041E99D30BD}"/>
          </ac:picMkLst>
        </pc:picChg>
        <pc:picChg chg="add mod">
          <ac:chgData name="Dennihy-Bailey, Sean P" userId="181dbae1-410f-4bf3-a185-42670d8d2ebb" providerId="ADAL" clId="{3FBEB577-CB30-4411-A7AF-CDD6FB586523}" dt="2024-06-04T17:48:24.849" v="914" actId="14861"/>
          <ac:picMkLst>
            <pc:docMk/>
            <pc:sldMk cId="2938734048" sldId="259"/>
            <ac:picMk id="15" creationId="{B3535CF2-1C6E-1C4A-0341-FCC539A2E28F}"/>
          </ac:picMkLst>
        </pc:picChg>
        <pc:picChg chg="add mod">
          <ac:chgData name="Dennihy-Bailey, Sean P" userId="181dbae1-410f-4bf3-a185-42670d8d2ebb" providerId="ADAL" clId="{3FBEB577-CB30-4411-A7AF-CDD6FB586523}" dt="2024-06-04T17:48:24.849" v="914" actId="14861"/>
          <ac:picMkLst>
            <pc:docMk/>
            <pc:sldMk cId="2938734048" sldId="259"/>
            <ac:picMk id="17" creationId="{9AA34EDC-4B19-B050-5299-A06DDB65DEFE}"/>
          </ac:picMkLst>
        </pc:picChg>
        <pc:picChg chg="add mod">
          <ac:chgData name="Dennihy-Bailey, Sean P" userId="181dbae1-410f-4bf3-a185-42670d8d2ebb" providerId="ADAL" clId="{3FBEB577-CB30-4411-A7AF-CDD6FB586523}" dt="2024-06-04T17:48:24.849" v="914" actId="14861"/>
          <ac:picMkLst>
            <pc:docMk/>
            <pc:sldMk cId="2938734048" sldId="259"/>
            <ac:picMk id="21" creationId="{17A5FB48-CAC2-E7B9-8410-70E9BBDD8563}"/>
          </ac:picMkLst>
        </pc:picChg>
        <pc:picChg chg="add mod">
          <ac:chgData name="Dennihy-Bailey, Sean P" userId="181dbae1-410f-4bf3-a185-42670d8d2ebb" providerId="ADAL" clId="{3FBEB577-CB30-4411-A7AF-CDD6FB586523}" dt="2024-06-04T17:48:24.849" v="914" actId="14861"/>
          <ac:picMkLst>
            <pc:docMk/>
            <pc:sldMk cId="2938734048" sldId="259"/>
            <ac:picMk id="22" creationId="{98D15031-6862-3F77-8DEB-4D21F31BBF4D}"/>
          </ac:picMkLst>
        </pc:picChg>
        <pc:cxnChg chg="add del">
          <ac:chgData name="Dennihy-Bailey, Sean P" userId="181dbae1-410f-4bf3-a185-42670d8d2ebb" providerId="ADAL" clId="{3FBEB577-CB30-4411-A7AF-CDD6FB586523}" dt="2024-06-04T16:58:51.085" v="37" actId="26606"/>
          <ac:cxnSpMkLst>
            <pc:docMk/>
            <pc:sldMk cId="2938734048" sldId="259"/>
            <ac:cxnSpMk id="85" creationId="{64FA5DFF-7FE6-4855-84E6-DFA78EE978BD}"/>
          </ac:cxnSpMkLst>
        </pc:cxnChg>
        <pc:cxnChg chg="add del">
          <ac:chgData name="Dennihy-Bailey, Sean P" userId="181dbae1-410f-4bf3-a185-42670d8d2ebb" providerId="ADAL" clId="{3FBEB577-CB30-4411-A7AF-CDD6FB586523}" dt="2024-06-04T16:58:51.085" v="37" actId="26606"/>
          <ac:cxnSpMkLst>
            <pc:docMk/>
            <pc:sldMk cId="2938734048" sldId="259"/>
            <ac:cxnSpMk id="87" creationId="{2AFD8CBA-54A3-4363-991B-B9C631BBFA74}"/>
          </ac:cxnSpMkLst>
        </pc:cxnChg>
      </pc:sldChg>
      <pc:sldChg chg="addSp modSp mod modTransition setBg addAnim">
        <pc:chgData name="Dennihy-Bailey, Sean P" userId="181dbae1-410f-4bf3-a185-42670d8d2ebb" providerId="ADAL" clId="{3FBEB577-CB30-4411-A7AF-CDD6FB586523}" dt="2024-06-04T18:36:17.518" v="2144"/>
        <pc:sldMkLst>
          <pc:docMk/>
          <pc:sldMk cId="1095414710" sldId="300"/>
        </pc:sldMkLst>
        <pc:spChg chg="mod">
          <ac:chgData name="Dennihy-Bailey, Sean P" userId="181dbae1-410f-4bf3-a185-42670d8d2ebb" providerId="ADAL" clId="{3FBEB577-CB30-4411-A7AF-CDD6FB586523}" dt="2024-06-04T18:33:44.811" v="2139" actId="26606"/>
          <ac:spMkLst>
            <pc:docMk/>
            <pc:sldMk cId="1095414710" sldId="300"/>
            <ac:spMk id="2" creationId="{50FD7B41-E1F5-459C-A249-BB8922499BB7}"/>
          </ac:spMkLst>
        </pc:spChg>
        <pc:spChg chg="mod">
          <ac:chgData name="Dennihy-Bailey, Sean P" userId="181dbae1-410f-4bf3-a185-42670d8d2ebb" providerId="ADAL" clId="{3FBEB577-CB30-4411-A7AF-CDD6FB586523}" dt="2024-06-04T18:33:44.811" v="2139" actId="26606"/>
          <ac:spMkLst>
            <pc:docMk/>
            <pc:sldMk cId="1095414710" sldId="300"/>
            <ac:spMk id="3" creationId="{7424F5BA-7154-4323-9F2C-6BF1A406CB32}"/>
          </ac:spMkLst>
        </pc:spChg>
        <pc:spChg chg="add">
          <ac:chgData name="Dennihy-Bailey, Sean P" userId="181dbae1-410f-4bf3-a185-42670d8d2ebb" providerId="ADAL" clId="{3FBEB577-CB30-4411-A7AF-CDD6FB586523}" dt="2024-06-04T18:33:44.811" v="2139" actId="26606"/>
          <ac:spMkLst>
            <pc:docMk/>
            <pc:sldMk cId="1095414710" sldId="300"/>
            <ac:spMk id="23" creationId="{5A7802B6-FF37-40CF-A7E2-6F2A0D9A91EF}"/>
          </ac:spMkLst>
        </pc:spChg>
        <pc:grpChg chg="add">
          <ac:chgData name="Dennihy-Bailey, Sean P" userId="181dbae1-410f-4bf3-a185-42670d8d2ebb" providerId="ADAL" clId="{3FBEB577-CB30-4411-A7AF-CDD6FB586523}" dt="2024-06-04T18:33:44.811" v="2139" actId="26606"/>
          <ac:grpSpMkLst>
            <pc:docMk/>
            <pc:sldMk cId="1095414710" sldId="300"/>
            <ac:grpSpMk id="11" creationId="{B4DE830A-B531-4A3B-96F6-0ECE88B08555}"/>
          </ac:grpSpMkLst>
        </pc:grpChg>
        <pc:picChg chg="add">
          <ac:chgData name="Dennihy-Bailey, Sean P" userId="181dbae1-410f-4bf3-a185-42670d8d2ebb" providerId="ADAL" clId="{3FBEB577-CB30-4411-A7AF-CDD6FB586523}" dt="2024-06-04T18:33:44.811" v="2139" actId="26606"/>
          <ac:picMkLst>
            <pc:docMk/>
            <pc:sldMk cId="1095414710" sldId="300"/>
            <ac:picMk id="8" creationId="{7482F73A-7BDB-910F-A29A-DD264695D03B}"/>
          </ac:picMkLst>
        </pc:picChg>
      </pc:sldChg>
      <pc:sldChg chg="addSp modSp del mod">
        <pc:chgData name="Dennihy-Bailey, Sean P" userId="181dbae1-410f-4bf3-a185-42670d8d2ebb" providerId="ADAL" clId="{3FBEB577-CB30-4411-A7AF-CDD6FB586523}" dt="2024-06-04T18:21:21.850" v="1546" actId="47"/>
        <pc:sldMkLst>
          <pc:docMk/>
          <pc:sldMk cId="1182636607" sldId="303"/>
        </pc:sldMkLst>
        <pc:spChg chg="mod">
          <ac:chgData name="Dennihy-Bailey, Sean P" userId="181dbae1-410f-4bf3-a185-42670d8d2ebb" providerId="ADAL" clId="{3FBEB577-CB30-4411-A7AF-CDD6FB586523}" dt="2024-06-04T17:25:38.885" v="198" actId="20577"/>
          <ac:spMkLst>
            <pc:docMk/>
            <pc:sldMk cId="1182636607" sldId="303"/>
            <ac:spMk id="2" creationId="{7F1BDA5E-0DCA-40CA-A23E-CD7D27171361}"/>
          </ac:spMkLst>
        </pc:spChg>
        <pc:picChg chg="add mod">
          <ac:chgData name="Dennihy-Bailey, Sean P" userId="181dbae1-410f-4bf3-a185-42670d8d2ebb" providerId="ADAL" clId="{3FBEB577-CB30-4411-A7AF-CDD6FB586523}" dt="2024-06-04T17:25:28.414" v="168" actId="1076"/>
          <ac:picMkLst>
            <pc:docMk/>
            <pc:sldMk cId="1182636607" sldId="303"/>
            <ac:picMk id="13" creationId="{06943FD4-CE9A-08BD-6325-7099012935F6}"/>
          </ac:picMkLst>
        </pc:picChg>
      </pc:sldChg>
      <pc:sldChg chg="addSp delSp modSp new mod setBg modClrScheme chgLayout">
        <pc:chgData name="Dennihy-Bailey, Sean P" userId="181dbae1-410f-4bf3-a185-42670d8d2ebb" providerId="ADAL" clId="{3FBEB577-CB30-4411-A7AF-CDD6FB586523}" dt="2024-06-04T17:39:20.429" v="871" actId="20577"/>
        <pc:sldMkLst>
          <pc:docMk/>
          <pc:sldMk cId="2849617011" sldId="304"/>
        </pc:sldMkLst>
        <pc:spChg chg="del">
          <ac:chgData name="Dennihy-Bailey, Sean P" userId="181dbae1-410f-4bf3-a185-42670d8d2ebb" providerId="ADAL" clId="{3FBEB577-CB30-4411-A7AF-CDD6FB586523}" dt="2024-06-04T17:23:47.655" v="150" actId="478"/>
          <ac:spMkLst>
            <pc:docMk/>
            <pc:sldMk cId="2849617011" sldId="304"/>
            <ac:spMk id="2" creationId="{6052219E-FF9A-C354-3671-97C0A7C50D82}"/>
          </ac:spMkLst>
        </pc:spChg>
        <pc:spChg chg="add del mod">
          <ac:chgData name="Dennihy-Bailey, Sean P" userId="181dbae1-410f-4bf3-a185-42670d8d2ebb" providerId="ADAL" clId="{3FBEB577-CB30-4411-A7AF-CDD6FB586523}" dt="2024-06-04T17:23:47.655" v="150" actId="478"/>
          <ac:spMkLst>
            <pc:docMk/>
            <pc:sldMk cId="2849617011" sldId="304"/>
            <ac:spMk id="4" creationId="{B6BAB8C1-CB13-4C1D-FDB5-8F7CB88BB8B0}"/>
          </ac:spMkLst>
        </pc:spChg>
        <pc:spChg chg="add del mod">
          <ac:chgData name="Dennihy-Bailey, Sean P" userId="181dbae1-410f-4bf3-a185-42670d8d2ebb" providerId="ADAL" clId="{3FBEB577-CB30-4411-A7AF-CDD6FB586523}" dt="2024-06-04T17:23:47.655" v="150" actId="478"/>
          <ac:spMkLst>
            <pc:docMk/>
            <pc:sldMk cId="2849617011" sldId="304"/>
            <ac:spMk id="5" creationId="{48019B7C-1B4C-90D8-7C9A-D5FFD59B2D3A}"/>
          </ac:spMkLst>
        </pc:spChg>
        <pc:spChg chg="add del mod">
          <ac:chgData name="Dennihy-Bailey, Sean P" userId="181dbae1-410f-4bf3-a185-42670d8d2ebb" providerId="ADAL" clId="{3FBEB577-CB30-4411-A7AF-CDD6FB586523}" dt="2024-06-04T17:23:50.249" v="154" actId="478"/>
          <ac:spMkLst>
            <pc:docMk/>
            <pc:sldMk cId="2849617011" sldId="304"/>
            <ac:spMk id="6" creationId="{CCF74958-A0B0-11D6-B4DC-8AB3B2EA73F5}"/>
          </ac:spMkLst>
        </pc:spChg>
        <pc:spChg chg="add del mod">
          <ac:chgData name="Dennihy-Bailey, Sean P" userId="181dbae1-410f-4bf3-a185-42670d8d2ebb" providerId="ADAL" clId="{3FBEB577-CB30-4411-A7AF-CDD6FB586523}" dt="2024-06-04T17:21:26.184" v="124" actId="478"/>
          <ac:spMkLst>
            <pc:docMk/>
            <pc:sldMk cId="2849617011" sldId="304"/>
            <ac:spMk id="10" creationId="{1D60C4B0-C2FE-9212-B4CC-CF54BE3AF420}"/>
          </ac:spMkLst>
        </pc:spChg>
        <pc:spChg chg="add del mod">
          <ac:chgData name="Dennihy-Bailey, Sean P" userId="181dbae1-410f-4bf3-a185-42670d8d2ebb" providerId="ADAL" clId="{3FBEB577-CB30-4411-A7AF-CDD6FB586523}" dt="2024-06-04T17:23:52.186" v="157" actId="478"/>
          <ac:spMkLst>
            <pc:docMk/>
            <pc:sldMk cId="2849617011" sldId="304"/>
            <ac:spMk id="11" creationId="{BF5726C6-97B7-F354-86CC-E81195D8B672}"/>
          </ac:spMkLst>
        </pc:spChg>
        <pc:spChg chg="add mod ord">
          <ac:chgData name="Dennihy-Bailey, Sean P" userId="181dbae1-410f-4bf3-a185-42670d8d2ebb" providerId="ADAL" clId="{3FBEB577-CB30-4411-A7AF-CDD6FB586523}" dt="2024-06-04T17:39:20.429" v="871" actId="20577"/>
          <ac:spMkLst>
            <pc:docMk/>
            <pc:sldMk cId="2849617011" sldId="304"/>
            <ac:spMk id="15" creationId="{560DB298-91FD-69E0-FDD9-975256235F5A}"/>
          </ac:spMkLst>
        </pc:spChg>
        <pc:spChg chg="add del mod ord">
          <ac:chgData name="Dennihy-Bailey, Sean P" userId="181dbae1-410f-4bf3-a185-42670d8d2ebb" providerId="ADAL" clId="{3FBEB577-CB30-4411-A7AF-CDD6FB586523}" dt="2024-06-04T17:28:19.308" v="261"/>
          <ac:spMkLst>
            <pc:docMk/>
            <pc:sldMk cId="2849617011" sldId="304"/>
            <ac:spMk id="16" creationId="{2C4454DF-7C07-36EB-232C-299CB136DE95}"/>
          </ac:spMkLst>
        </pc:spChg>
        <pc:spChg chg="add mod ord">
          <ac:chgData name="Dennihy-Bailey, Sean P" userId="181dbae1-410f-4bf3-a185-42670d8d2ebb" providerId="ADAL" clId="{3FBEB577-CB30-4411-A7AF-CDD6FB586523}" dt="2024-06-04T17:34:06.967" v="391" actId="20577"/>
          <ac:spMkLst>
            <pc:docMk/>
            <pc:sldMk cId="2849617011" sldId="304"/>
            <ac:spMk id="17" creationId="{EE31550E-720C-AA93-F4D4-9EC098744100}"/>
          </ac:spMkLst>
        </pc:spChg>
        <pc:spChg chg="add del">
          <ac:chgData name="Dennihy-Bailey, Sean P" userId="181dbae1-410f-4bf3-a185-42670d8d2ebb" providerId="ADAL" clId="{3FBEB577-CB30-4411-A7AF-CDD6FB586523}" dt="2024-06-04T17:24:58.503" v="161" actId="26606"/>
          <ac:spMkLst>
            <pc:docMk/>
            <pc:sldMk cId="2849617011" sldId="304"/>
            <ac:spMk id="18" creationId="{03E8462A-FEBA-4848-81CC-3F8DA3E477BE}"/>
          </ac:spMkLst>
        </pc:spChg>
        <pc:spChg chg="add del">
          <ac:chgData name="Dennihy-Bailey, Sean P" userId="181dbae1-410f-4bf3-a185-42670d8d2ebb" providerId="ADAL" clId="{3FBEB577-CB30-4411-A7AF-CDD6FB586523}" dt="2024-06-04T17:24:58.503" v="161" actId="26606"/>
          <ac:spMkLst>
            <pc:docMk/>
            <pc:sldMk cId="2849617011" sldId="304"/>
            <ac:spMk id="31" creationId="{7941F9B1-B01B-4A84-89D9-B169AEB4E456}"/>
          </ac:spMkLst>
        </pc:spChg>
        <pc:spChg chg="add del mod">
          <ac:chgData name="Dennihy-Bailey, Sean P" userId="181dbae1-410f-4bf3-a185-42670d8d2ebb" providerId="ADAL" clId="{3FBEB577-CB30-4411-A7AF-CDD6FB586523}" dt="2024-06-04T17:28:29.801" v="264"/>
          <ac:spMkLst>
            <pc:docMk/>
            <pc:sldMk cId="2849617011" sldId="304"/>
            <ac:spMk id="32" creationId="{4DE87162-36B8-BE13-8C4F-7B2DCB2172A5}"/>
          </ac:spMkLst>
        </pc:spChg>
        <pc:spChg chg="add del mod">
          <ac:chgData name="Dennihy-Bailey, Sean P" userId="181dbae1-410f-4bf3-a185-42670d8d2ebb" providerId="ADAL" clId="{3FBEB577-CB30-4411-A7AF-CDD6FB586523}" dt="2024-06-04T17:29:20.825" v="275" actId="21"/>
          <ac:spMkLst>
            <pc:docMk/>
            <pc:sldMk cId="2849617011" sldId="304"/>
            <ac:spMk id="34" creationId="{5E540F58-0216-7B34-48FD-5745C9985451}"/>
          </ac:spMkLst>
        </pc:spChg>
        <pc:spChg chg="add del mod">
          <ac:chgData name="Dennihy-Bailey, Sean P" userId="181dbae1-410f-4bf3-a185-42670d8d2ebb" providerId="ADAL" clId="{3FBEB577-CB30-4411-A7AF-CDD6FB586523}" dt="2024-06-04T17:29:20.825" v="275" actId="21"/>
          <ac:spMkLst>
            <pc:docMk/>
            <pc:sldMk cId="2849617011" sldId="304"/>
            <ac:spMk id="35" creationId="{8323089B-6F94-C88A-DFCD-AE891EB94302}"/>
          </ac:spMkLst>
        </pc:spChg>
        <pc:spChg chg="add mod">
          <ac:chgData name="Dennihy-Bailey, Sean P" userId="181dbae1-410f-4bf3-a185-42670d8d2ebb" providerId="ADAL" clId="{3FBEB577-CB30-4411-A7AF-CDD6FB586523}" dt="2024-06-04T17:30:13.046" v="314" actId="164"/>
          <ac:spMkLst>
            <pc:docMk/>
            <pc:sldMk cId="2849617011" sldId="304"/>
            <ac:spMk id="36" creationId="{5E540F58-0216-7B34-48FD-5745C9985451}"/>
          </ac:spMkLst>
        </pc:spChg>
        <pc:spChg chg="add mod ord">
          <ac:chgData name="Dennihy-Bailey, Sean P" userId="181dbae1-410f-4bf3-a185-42670d8d2ebb" providerId="ADAL" clId="{3FBEB577-CB30-4411-A7AF-CDD6FB586523}" dt="2024-06-04T17:30:13.046" v="314" actId="164"/>
          <ac:spMkLst>
            <pc:docMk/>
            <pc:sldMk cId="2849617011" sldId="304"/>
            <ac:spMk id="37" creationId="{8323089B-6F94-C88A-DFCD-AE891EB94302}"/>
          </ac:spMkLst>
        </pc:spChg>
        <pc:spChg chg="add mod">
          <ac:chgData name="Dennihy-Bailey, Sean P" userId="181dbae1-410f-4bf3-a185-42670d8d2ebb" providerId="ADAL" clId="{3FBEB577-CB30-4411-A7AF-CDD6FB586523}" dt="2024-06-04T17:30:54.682" v="338" actId="1076"/>
          <ac:spMkLst>
            <pc:docMk/>
            <pc:sldMk cId="2849617011" sldId="304"/>
            <ac:spMk id="39" creationId="{063DE397-5830-B71D-8800-329D153A2DFC}"/>
          </ac:spMkLst>
        </pc:spChg>
        <pc:grpChg chg="add del">
          <ac:chgData name="Dennihy-Bailey, Sean P" userId="181dbae1-410f-4bf3-a185-42670d8d2ebb" providerId="ADAL" clId="{3FBEB577-CB30-4411-A7AF-CDD6FB586523}" dt="2024-06-04T17:24:58.503" v="161" actId="26606"/>
          <ac:grpSpMkLst>
            <pc:docMk/>
            <pc:sldMk cId="2849617011" sldId="304"/>
            <ac:grpSpMk id="20" creationId="{2109F83F-40FE-4DB3-84CC-09FB3340D06D}"/>
          </ac:grpSpMkLst>
        </pc:grpChg>
        <pc:grpChg chg="add mod">
          <ac:chgData name="Dennihy-Bailey, Sean P" userId="181dbae1-410f-4bf3-a185-42670d8d2ebb" providerId="ADAL" clId="{3FBEB577-CB30-4411-A7AF-CDD6FB586523}" dt="2024-06-04T17:30:58.630" v="339" actId="1076"/>
          <ac:grpSpMkLst>
            <pc:docMk/>
            <pc:sldMk cId="2849617011" sldId="304"/>
            <ac:grpSpMk id="38" creationId="{F00A8A4D-C5D5-6E8D-47B1-F9C394158717}"/>
          </ac:grpSpMkLst>
        </pc:grpChg>
        <pc:picChg chg="add del mod">
          <ac:chgData name="Dennihy-Bailey, Sean P" userId="181dbae1-410f-4bf3-a185-42670d8d2ebb" providerId="ADAL" clId="{3FBEB577-CB30-4411-A7AF-CDD6FB586523}" dt="2024-06-04T17:23:49.001" v="152" actId="478"/>
          <ac:picMkLst>
            <pc:docMk/>
            <pc:sldMk cId="2849617011" sldId="304"/>
            <ac:picMk id="3" creationId="{456D7B6F-871B-57C5-D7EE-D62F56206DEE}"/>
          </ac:picMkLst>
        </pc:picChg>
        <pc:picChg chg="add del mod">
          <ac:chgData name="Dennihy-Bailey, Sean P" userId="181dbae1-410f-4bf3-a185-42670d8d2ebb" providerId="ADAL" clId="{3FBEB577-CB30-4411-A7AF-CDD6FB586523}" dt="2024-06-04T17:23:42.906" v="149" actId="478"/>
          <ac:picMkLst>
            <pc:docMk/>
            <pc:sldMk cId="2849617011" sldId="304"/>
            <ac:picMk id="7" creationId="{B7135709-9046-0509-04A9-075EA3C86E1B}"/>
          </ac:picMkLst>
        </pc:picChg>
        <pc:picChg chg="add del mod">
          <ac:chgData name="Dennihy-Bailey, Sean P" userId="181dbae1-410f-4bf3-a185-42670d8d2ebb" providerId="ADAL" clId="{3FBEB577-CB30-4411-A7AF-CDD6FB586523}" dt="2024-06-04T17:23:52.930" v="158" actId="478"/>
          <ac:picMkLst>
            <pc:docMk/>
            <pc:sldMk cId="2849617011" sldId="304"/>
            <ac:picMk id="8" creationId="{036986A4-90F0-1C83-1B02-EE0B81F75DC4}"/>
          </ac:picMkLst>
        </pc:picChg>
        <pc:picChg chg="add del mod">
          <ac:chgData name="Dennihy-Bailey, Sean P" userId="181dbae1-410f-4bf3-a185-42670d8d2ebb" providerId="ADAL" clId="{3FBEB577-CB30-4411-A7AF-CDD6FB586523}" dt="2024-06-04T17:21:26.184" v="124" actId="478"/>
          <ac:picMkLst>
            <pc:docMk/>
            <pc:sldMk cId="2849617011" sldId="304"/>
            <ac:picMk id="9" creationId="{5C825199-2AFC-62DE-B69E-41BC0331E312}"/>
          </ac:picMkLst>
        </pc:picChg>
        <pc:picChg chg="add del mod">
          <ac:chgData name="Dennihy-Bailey, Sean P" userId="181dbae1-410f-4bf3-a185-42670d8d2ebb" providerId="ADAL" clId="{3FBEB577-CB30-4411-A7AF-CDD6FB586523}" dt="2024-06-04T17:23:47.655" v="150" actId="478"/>
          <ac:picMkLst>
            <pc:docMk/>
            <pc:sldMk cId="2849617011" sldId="304"/>
            <ac:picMk id="12" creationId="{2CD77A51-F483-7D2C-6614-79DA3063986D}"/>
          </ac:picMkLst>
        </pc:picChg>
        <pc:picChg chg="add del mod">
          <ac:chgData name="Dennihy-Bailey, Sean P" userId="181dbae1-410f-4bf3-a185-42670d8d2ebb" providerId="ADAL" clId="{3FBEB577-CB30-4411-A7AF-CDD6FB586523}" dt="2024-06-04T17:25:15.317" v="163" actId="21"/>
          <ac:picMkLst>
            <pc:docMk/>
            <pc:sldMk cId="2849617011" sldId="304"/>
            <ac:picMk id="13" creationId="{06943FD4-CE9A-08BD-6325-7099012935F6}"/>
          </ac:picMkLst>
        </pc:picChg>
        <pc:picChg chg="add del mod">
          <ac:chgData name="Dennihy-Bailey, Sean P" userId="181dbae1-410f-4bf3-a185-42670d8d2ebb" providerId="ADAL" clId="{3FBEB577-CB30-4411-A7AF-CDD6FB586523}" dt="2024-06-04T17:28:25.066" v="262" actId="478"/>
          <ac:picMkLst>
            <pc:docMk/>
            <pc:sldMk cId="2849617011" sldId="304"/>
            <ac:picMk id="14" creationId="{66E06ADB-282D-F570-C9F3-16A50CD27504}"/>
          </ac:picMkLst>
        </pc:picChg>
        <pc:picChg chg="add del mod">
          <ac:chgData name="Dennihy-Bailey, Sean P" userId="181dbae1-410f-4bf3-a185-42670d8d2ebb" providerId="ADAL" clId="{3FBEB577-CB30-4411-A7AF-CDD6FB586523}" dt="2024-06-04T17:28:26.844" v="263" actId="21"/>
          <ac:picMkLst>
            <pc:docMk/>
            <pc:sldMk cId="2849617011" sldId="304"/>
            <ac:picMk id="19" creationId="{8E1B0F9A-1CD8-BE28-A804-ED0965B116B7}"/>
          </ac:picMkLst>
        </pc:picChg>
        <pc:picChg chg="add mod">
          <ac:chgData name="Dennihy-Bailey, Sean P" userId="181dbae1-410f-4bf3-a185-42670d8d2ebb" providerId="ADAL" clId="{3FBEB577-CB30-4411-A7AF-CDD6FB586523}" dt="2024-06-04T17:28:36.479" v="266" actId="1076"/>
          <ac:picMkLst>
            <pc:docMk/>
            <pc:sldMk cId="2849617011" sldId="304"/>
            <ac:picMk id="33" creationId="{7107B7A4-98E3-B44C-896E-550C3C4BE7DC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7:41:40.585" v="912" actId="20577"/>
        <pc:sldMkLst>
          <pc:docMk/>
          <pc:sldMk cId="1610098353" sldId="305"/>
        </pc:sldMkLst>
        <pc:spChg chg="mod">
          <ac:chgData name="Dennihy-Bailey, Sean P" userId="181dbae1-410f-4bf3-a185-42670d8d2ebb" providerId="ADAL" clId="{3FBEB577-CB30-4411-A7AF-CDD6FB586523}" dt="2024-06-04T17:26:58.806" v="252" actId="20577"/>
          <ac:spMkLst>
            <pc:docMk/>
            <pc:sldMk cId="1610098353" sldId="305"/>
            <ac:spMk id="2" creationId="{88244090-984D-31F3-CCD5-281641303D95}"/>
          </ac:spMkLst>
        </pc:spChg>
        <pc:spChg chg="del">
          <ac:chgData name="Dennihy-Bailey, Sean P" userId="181dbae1-410f-4bf3-a185-42670d8d2ebb" providerId="ADAL" clId="{3FBEB577-CB30-4411-A7AF-CDD6FB586523}" dt="2024-06-04T17:26:28.784" v="200"/>
          <ac:spMkLst>
            <pc:docMk/>
            <pc:sldMk cId="1610098353" sldId="305"/>
            <ac:spMk id="3" creationId="{75A1B2E5-86C3-4AD4-688A-10DEDEF88153}"/>
          </ac:spMkLst>
        </pc:spChg>
        <pc:spChg chg="mod">
          <ac:chgData name="Dennihy-Bailey, Sean P" userId="181dbae1-410f-4bf3-a185-42670d8d2ebb" providerId="ADAL" clId="{3FBEB577-CB30-4411-A7AF-CDD6FB586523}" dt="2024-06-04T17:41:40.585" v="912" actId="20577"/>
          <ac:spMkLst>
            <pc:docMk/>
            <pc:sldMk cId="1610098353" sldId="305"/>
            <ac:spMk id="4" creationId="{018F625A-F3F2-3ED9-DA57-C3598C7727B2}"/>
          </ac:spMkLst>
        </pc:spChg>
        <pc:picChg chg="add mod">
          <ac:chgData name="Dennihy-Bailey, Sean P" userId="181dbae1-410f-4bf3-a185-42670d8d2ebb" providerId="ADAL" clId="{3FBEB577-CB30-4411-A7AF-CDD6FB586523}" dt="2024-06-04T17:26:28.784" v="200"/>
          <ac:picMkLst>
            <pc:docMk/>
            <pc:sldMk cId="1610098353" sldId="305"/>
            <ac:picMk id="6" creationId="{277D36D6-64A5-9133-D8DF-A5327E584F2B}"/>
          </ac:picMkLst>
        </pc:picChg>
      </pc:sldChg>
      <pc:sldChg chg="addSp delSp modSp new mod ord">
        <pc:chgData name="Dennihy-Bailey, Sean P" userId="181dbae1-410f-4bf3-a185-42670d8d2ebb" providerId="ADAL" clId="{3FBEB577-CB30-4411-A7AF-CDD6FB586523}" dt="2024-06-04T18:06:00.350" v="1144" actId="1076"/>
        <pc:sldMkLst>
          <pc:docMk/>
          <pc:sldMk cId="3364213133" sldId="306"/>
        </pc:sldMkLst>
        <pc:spChg chg="mod">
          <ac:chgData name="Dennihy-Bailey, Sean P" userId="181dbae1-410f-4bf3-a185-42670d8d2ebb" providerId="ADAL" clId="{3FBEB577-CB30-4411-A7AF-CDD6FB586523}" dt="2024-06-04T17:39:29.966" v="889" actId="20577"/>
          <ac:spMkLst>
            <pc:docMk/>
            <pc:sldMk cId="3364213133" sldId="306"/>
            <ac:spMk id="2" creationId="{C12C50BC-DA7E-CDE1-C30B-ADF5EBE8CF54}"/>
          </ac:spMkLst>
        </pc:spChg>
        <pc:spChg chg="del">
          <ac:chgData name="Dennihy-Bailey, Sean P" userId="181dbae1-410f-4bf3-a185-42670d8d2ebb" providerId="ADAL" clId="{3FBEB577-CB30-4411-A7AF-CDD6FB586523}" dt="2024-06-04T17:35:49.292" v="395" actId="931"/>
          <ac:spMkLst>
            <pc:docMk/>
            <pc:sldMk cId="3364213133" sldId="306"/>
            <ac:spMk id="3" creationId="{8FC6F8B8-DFFD-5383-83D7-1C33944B1DD8}"/>
          </ac:spMkLst>
        </pc:spChg>
        <pc:spChg chg="mod">
          <ac:chgData name="Dennihy-Bailey, Sean P" userId="181dbae1-410f-4bf3-a185-42670d8d2ebb" providerId="ADAL" clId="{3FBEB577-CB30-4411-A7AF-CDD6FB586523}" dt="2024-06-04T17:37:25.995" v="444" actId="1076"/>
          <ac:spMkLst>
            <pc:docMk/>
            <pc:sldMk cId="3364213133" sldId="306"/>
            <ac:spMk id="4" creationId="{13EC0114-3AEE-E734-4A6D-C352E2ACCA76}"/>
          </ac:spMkLst>
        </pc:spChg>
        <pc:spChg chg="add del">
          <ac:chgData name="Dennihy-Bailey, Sean P" userId="181dbae1-410f-4bf3-a185-42670d8d2ebb" providerId="ADAL" clId="{3FBEB577-CB30-4411-A7AF-CDD6FB586523}" dt="2024-06-04T17:35:00.816" v="394" actId="22"/>
          <ac:spMkLst>
            <pc:docMk/>
            <pc:sldMk cId="3364213133" sldId="306"/>
            <ac:spMk id="7" creationId="{3F84FA93-88C8-490A-8BCC-5DB2B79B37B6}"/>
          </ac:spMkLst>
        </pc:spChg>
        <pc:spChg chg="add del mod">
          <ac:chgData name="Dennihy-Bailey, Sean P" userId="181dbae1-410f-4bf3-a185-42670d8d2ebb" providerId="ADAL" clId="{3FBEB577-CB30-4411-A7AF-CDD6FB586523}" dt="2024-06-04T17:36:22.918" v="400" actId="478"/>
          <ac:spMkLst>
            <pc:docMk/>
            <pc:sldMk cId="3364213133" sldId="306"/>
            <ac:spMk id="11" creationId="{1BCD05AC-C5EE-556D-765B-614B24D6F2CB}"/>
          </ac:spMkLst>
        </pc:spChg>
        <pc:picChg chg="add del mod">
          <ac:chgData name="Dennihy-Bailey, Sean P" userId="181dbae1-410f-4bf3-a185-42670d8d2ebb" providerId="ADAL" clId="{3FBEB577-CB30-4411-A7AF-CDD6FB586523}" dt="2024-06-04T17:36:21.080" v="399" actId="478"/>
          <ac:picMkLst>
            <pc:docMk/>
            <pc:sldMk cId="3364213133" sldId="306"/>
            <ac:picMk id="9" creationId="{8B459704-99A4-01CB-F659-702BB11C6876}"/>
          </ac:picMkLst>
        </pc:picChg>
        <pc:picChg chg="add mod">
          <ac:chgData name="Dennihy-Bailey, Sean P" userId="181dbae1-410f-4bf3-a185-42670d8d2ebb" providerId="ADAL" clId="{3FBEB577-CB30-4411-A7AF-CDD6FB586523}" dt="2024-06-04T18:06:00.350" v="1144" actId="1076"/>
          <ac:picMkLst>
            <pc:docMk/>
            <pc:sldMk cId="3364213133" sldId="306"/>
            <ac:picMk id="12" creationId="{B540380C-5107-C822-90BD-D494BC347A73}"/>
          </ac:picMkLst>
        </pc:picChg>
      </pc:sldChg>
      <pc:sldChg chg="new del">
        <pc:chgData name="Dennihy-Bailey, Sean P" userId="181dbae1-410f-4bf3-a185-42670d8d2ebb" providerId="ADAL" clId="{3FBEB577-CB30-4411-A7AF-CDD6FB586523}" dt="2024-06-04T17:53:47.081" v="926" actId="47"/>
        <pc:sldMkLst>
          <pc:docMk/>
          <pc:sldMk cId="2004026552" sldId="307"/>
        </pc:sldMkLst>
      </pc:sldChg>
      <pc:sldChg chg="del delDesignElem">
        <pc:chgData name="Dennihy-Bailey, Sean P" userId="181dbae1-410f-4bf3-a185-42670d8d2ebb" providerId="ADAL" clId="{3FBEB577-CB30-4411-A7AF-CDD6FB586523}" dt="2024-06-04T17:53:45.826" v="925" actId="47"/>
        <pc:sldMkLst>
          <pc:docMk/>
          <pc:sldMk cId="676887015" sldId="308"/>
        </pc:sldMkLst>
      </pc:sldChg>
      <pc:sldChg chg="delSp add del setBg delDesignElem">
        <pc:chgData name="Dennihy-Bailey, Sean P" userId="181dbae1-410f-4bf3-a185-42670d8d2ebb" providerId="ADAL" clId="{3FBEB577-CB30-4411-A7AF-CDD6FB586523}" dt="2024-06-04T17:53:33.014" v="923" actId="47"/>
        <pc:sldMkLst>
          <pc:docMk/>
          <pc:sldMk cId="3285626923" sldId="308"/>
        </pc:sldMkLst>
        <pc:spChg chg="del">
          <ac:chgData name="Dennihy-Bailey, Sean P" userId="181dbae1-410f-4bf3-a185-42670d8d2ebb" providerId="ADAL" clId="{3FBEB577-CB30-4411-A7AF-CDD6FB586523}" dt="2024-06-04T17:53:26.042" v="919"/>
          <ac:spMkLst>
            <pc:docMk/>
            <pc:sldMk cId="3285626923" sldId="308"/>
            <ac:spMk id="105" creationId="{9F4444CE-BC8D-4D61-B303-4C05614E62AB}"/>
          </ac:spMkLst>
        </pc:spChg>
        <pc:spChg chg="del">
          <ac:chgData name="Dennihy-Bailey, Sean P" userId="181dbae1-410f-4bf3-a185-42670d8d2ebb" providerId="ADAL" clId="{3FBEB577-CB30-4411-A7AF-CDD6FB586523}" dt="2024-06-04T17:53:26.042" v="919"/>
          <ac:spMkLst>
            <pc:docMk/>
            <pc:sldMk cId="3285626923" sldId="308"/>
            <ac:spMk id="106" creationId="{62423CA5-E2E1-4789-B759-9906C1C94063}"/>
          </ac:spMkLst>
        </pc:spChg>
        <pc:spChg chg="del">
          <ac:chgData name="Dennihy-Bailey, Sean P" userId="181dbae1-410f-4bf3-a185-42670d8d2ebb" providerId="ADAL" clId="{3FBEB577-CB30-4411-A7AF-CDD6FB586523}" dt="2024-06-04T17:53:26.042" v="919"/>
          <ac:spMkLst>
            <pc:docMk/>
            <pc:sldMk cId="3285626923" sldId="308"/>
            <ac:spMk id="107" creationId="{73772B81-181F-48B7-8826-4D9686D15DF5}"/>
          </ac:spMkLst>
        </pc:spChg>
        <pc:spChg chg="del">
          <ac:chgData name="Dennihy-Bailey, Sean P" userId="181dbae1-410f-4bf3-a185-42670d8d2ebb" providerId="ADAL" clId="{3FBEB577-CB30-4411-A7AF-CDD6FB586523}" dt="2024-06-04T17:53:26.042" v="919"/>
          <ac:spMkLst>
            <pc:docMk/>
            <pc:sldMk cId="3285626923" sldId="308"/>
            <ac:spMk id="108" creationId="{B2205F6E-03C6-4E92-877C-E2482F6599AA}"/>
          </ac:spMkLst>
        </pc:spChg>
        <pc:grpChg chg="del">
          <ac:chgData name="Dennihy-Bailey, Sean P" userId="181dbae1-410f-4bf3-a185-42670d8d2ebb" providerId="ADAL" clId="{3FBEB577-CB30-4411-A7AF-CDD6FB586523}" dt="2024-06-04T17:53:26.042" v="919"/>
          <ac:grpSpMkLst>
            <pc:docMk/>
            <pc:sldMk cId="3285626923" sldId="308"/>
            <ac:grpSpMk id="104" creationId="{1F2B4773-3207-44CC-B7AC-892B70498211}"/>
          </ac:grpSpMkLst>
        </pc:grpChg>
      </pc:sldChg>
      <pc:sldChg chg="delSp add del setBg delDesignElem">
        <pc:chgData name="Dennihy-Bailey, Sean P" userId="181dbae1-410f-4bf3-a185-42670d8d2ebb" providerId="ADAL" clId="{3FBEB577-CB30-4411-A7AF-CDD6FB586523}" dt="2024-06-04T17:53:32.165" v="922" actId="47"/>
        <pc:sldMkLst>
          <pc:docMk/>
          <pc:sldMk cId="197988471" sldId="309"/>
        </pc:sldMkLst>
        <pc:spChg chg="del">
          <ac:chgData name="Dennihy-Bailey, Sean P" userId="181dbae1-410f-4bf3-a185-42670d8d2ebb" providerId="ADAL" clId="{3FBEB577-CB30-4411-A7AF-CDD6FB586523}" dt="2024-06-04T17:53:30.323" v="921"/>
          <ac:spMkLst>
            <pc:docMk/>
            <pc:sldMk cId="197988471" sldId="309"/>
            <ac:spMk id="105" creationId="{9F4444CE-BC8D-4D61-B303-4C05614E62AB}"/>
          </ac:spMkLst>
        </pc:spChg>
        <pc:spChg chg="del">
          <ac:chgData name="Dennihy-Bailey, Sean P" userId="181dbae1-410f-4bf3-a185-42670d8d2ebb" providerId="ADAL" clId="{3FBEB577-CB30-4411-A7AF-CDD6FB586523}" dt="2024-06-04T17:53:30.323" v="921"/>
          <ac:spMkLst>
            <pc:docMk/>
            <pc:sldMk cId="197988471" sldId="309"/>
            <ac:spMk id="106" creationId="{62423CA5-E2E1-4789-B759-9906C1C94063}"/>
          </ac:spMkLst>
        </pc:spChg>
        <pc:spChg chg="del">
          <ac:chgData name="Dennihy-Bailey, Sean P" userId="181dbae1-410f-4bf3-a185-42670d8d2ebb" providerId="ADAL" clId="{3FBEB577-CB30-4411-A7AF-CDD6FB586523}" dt="2024-06-04T17:53:30.323" v="921"/>
          <ac:spMkLst>
            <pc:docMk/>
            <pc:sldMk cId="197988471" sldId="309"/>
            <ac:spMk id="107" creationId="{73772B81-181F-48B7-8826-4D9686D15DF5}"/>
          </ac:spMkLst>
        </pc:spChg>
        <pc:spChg chg="del">
          <ac:chgData name="Dennihy-Bailey, Sean P" userId="181dbae1-410f-4bf3-a185-42670d8d2ebb" providerId="ADAL" clId="{3FBEB577-CB30-4411-A7AF-CDD6FB586523}" dt="2024-06-04T17:53:30.323" v="921"/>
          <ac:spMkLst>
            <pc:docMk/>
            <pc:sldMk cId="197988471" sldId="309"/>
            <ac:spMk id="108" creationId="{B2205F6E-03C6-4E92-877C-E2482F6599AA}"/>
          </ac:spMkLst>
        </pc:spChg>
        <pc:grpChg chg="del">
          <ac:chgData name="Dennihy-Bailey, Sean P" userId="181dbae1-410f-4bf3-a185-42670d8d2ebb" providerId="ADAL" clId="{3FBEB577-CB30-4411-A7AF-CDD6FB586523}" dt="2024-06-04T17:53:30.323" v="921"/>
          <ac:grpSpMkLst>
            <pc:docMk/>
            <pc:sldMk cId="197988471" sldId="309"/>
            <ac:grpSpMk id="104" creationId="{1F2B4773-3207-44CC-B7AC-892B70498211}"/>
          </ac:grpSpMkLst>
        </pc:grpChg>
      </pc:sldChg>
      <pc:sldChg chg="delSp modSp mod">
        <pc:chgData name="Dennihy-Bailey, Sean P" userId="181dbae1-410f-4bf3-a185-42670d8d2ebb" providerId="ADAL" clId="{3FBEB577-CB30-4411-A7AF-CDD6FB586523}" dt="2024-06-04T18:01:21.856" v="1073" actId="20577"/>
        <pc:sldMkLst>
          <pc:docMk/>
          <pc:sldMk cId="1007288250" sldId="309"/>
        </pc:sldMkLst>
        <pc:spChg chg="mod">
          <ac:chgData name="Dennihy-Bailey, Sean P" userId="181dbae1-410f-4bf3-a185-42670d8d2ebb" providerId="ADAL" clId="{3FBEB577-CB30-4411-A7AF-CDD6FB586523}" dt="2024-06-04T17:54:23.469" v="962" actId="20577"/>
          <ac:spMkLst>
            <pc:docMk/>
            <pc:sldMk cId="1007288250" sldId="309"/>
            <ac:spMk id="2" creationId="{567277D0-2449-4C86-ACC6-115CBE18CD4B}"/>
          </ac:spMkLst>
        </pc:spChg>
        <pc:spChg chg="mod">
          <ac:chgData name="Dennihy-Bailey, Sean P" userId="181dbae1-410f-4bf3-a185-42670d8d2ebb" providerId="ADAL" clId="{3FBEB577-CB30-4411-A7AF-CDD6FB586523}" dt="2024-06-04T18:01:21.856" v="1073" actId="20577"/>
          <ac:spMkLst>
            <pc:docMk/>
            <pc:sldMk cId="1007288250" sldId="309"/>
            <ac:spMk id="4" creationId="{C4B4539A-1EE2-4F7A-B9CD-61836CA29DC5}"/>
          </ac:spMkLst>
        </pc:spChg>
        <pc:spChg chg="del mod">
          <ac:chgData name="Dennihy-Bailey, Sean P" userId="181dbae1-410f-4bf3-a185-42670d8d2ebb" providerId="ADAL" clId="{3FBEB577-CB30-4411-A7AF-CDD6FB586523}" dt="2024-06-04T17:53:59.863" v="937" actId="478"/>
          <ac:spMkLst>
            <pc:docMk/>
            <pc:sldMk cId="1007288250" sldId="309"/>
            <ac:spMk id="6" creationId="{5914133F-8A0A-97AD-0057-E2491B652E98}"/>
          </ac:spMkLst>
        </pc:spChg>
        <pc:spChg chg="del">
          <ac:chgData name="Dennihy-Bailey, Sean P" userId="181dbae1-410f-4bf3-a185-42670d8d2ebb" providerId="ADAL" clId="{3FBEB577-CB30-4411-A7AF-CDD6FB586523}" dt="2024-06-04T17:53:58.229" v="935" actId="478"/>
          <ac:spMkLst>
            <pc:docMk/>
            <pc:sldMk cId="1007288250" sldId="309"/>
            <ac:spMk id="14" creationId="{18EA93C7-B581-9BA2-5837-FCD98BFB9622}"/>
          </ac:spMkLst>
        </pc:spChg>
        <pc:spChg chg="del">
          <ac:chgData name="Dennihy-Bailey, Sean P" userId="181dbae1-410f-4bf3-a185-42670d8d2ebb" providerId="ADAL" clId="{3FBEB577-CB30-4411-A7AF-CDD6FB586523}" dt="2024-06-04T17:54:02.132" v="940" actId="478"/>
          <ac:spMkLst>
            <pc:docMk/>
            <pc:sldMk cId="1007288250" sldId="309"/>
            <ac:spMk id="16" creationId="{24C05C3A-F47A-99BC-D250-39C3EEE42E83}"/>
          </ac:spMkLst>
        </pc:spChg>
        <pc:spChg chg="del">
          <ac:chgData name="Dennihy-Bailey, Sean P" userId="181dbae1-410f-4bf3-a185-42670d8d2ebb" providerId="ADAL" clId="{3FBEB577-CB30-4411-A7AF-CDD6FB586523}" dt="2024-06-04T17:53:53.539" v="931" actId="478"/>
          <ac:spMkLst>
            <pc:docMk/>
            <pc:sldMk cId="1007288250" sldId="309"/>
            <ac:spMk id="18" creationId="{4B9254D0-C1F1-58CD-A3B6-33C5AB2EE0CA}"/>
          </ac:spMkLst>
        </pc:spChg>
        <pc:spChg chg="del mod">
          <ac:chgData name="Dennihy-Bailey, Sean P" userId="181dbae1-410f-4bf3-a185-42670d8d2ebb" providerId="ADAL" clId="{3FBEB577-CB30-4411-A7AF-CDD6FB586523}" dt="2024-06-04T17:53:51.385" v="929" actId="478"/>
          <ac:spMkLst>
            <pc:docMk/>
            <pc:sldMk cId="1007288250" sldId="309"/>
            <ac:spMk id="19" creationId="{5384932C-032A-848F-73AC-1728B3935840}"/>
          </ac:spMkLst>
        </pc:spChg>
        <pc:spChg chg="del mod">
          <ac:chgData name="Dennihy-Bailey, Sean P" userId="181dbae1-410f-4bf3-a185-42670d8d2ebb" providerId="ADAL" clId="{3FBEB577-CB30-4411-A7AF-CDD6FB586523}" dt="2024-06-04T17:53:55.461" v="934" actId="478"/>
          <ac:spMkLst>
            <pc:docMk/>
            <pc:sldMk cId="1007288250" sldId="309"/>
            <ac:spMk id="20" creationId="{5B0905D2-92E0-3F9E-E198-C06CB1C9F45D}"/>
          </ac:spMkLst>
        </pc:spChg>
        <pc:picChg chg="del">
          <ac:chgData name="Dennihy-Bailey, Sean P" userId="181dbae1-410f-4bf3-a185-42670d8d2ebb" providerId="ADAL" clId="{3FBEB577-CB30-4411-A7AF-CDD6FB586523}" dt="2024-06-04T17:54:00.246" v="938" actId="478"/>
          <ac:picMkLst>
            <pc:docMk/>
            <pc:sldMk cId="1007288250" sldId="309"/>
            <ac:picMk id="10" creationId="{F03221EC-DED2-FC24-EC1D-F118357B8F60}"/>
          </ac:picMkLst>
        </pc:picChg>
        <pc:picChg chg="del">
          <ac:chgData name="Dennihy-Bailey, Sean P" userId="181dbae1-410f-4bf3-a185-42670d8d2ebb" providerId="ADAL" clId="{3FBEB577-CB30-4411-A7AF-CDD6FB586523}" dt="2024-06-04T17:54:01.052" v="939" actId="478"/>
          <ac:picMkLst>
            <pc:docMk/>
            <pc:sldMk cId="1007288250" sldId="309"/>
            <ac:picMk id="15" creationId="{B3535CF2-1C6E-1C4A-0341-FCC539A2E28F}"/>
          </ac:picMkLst>
        </pc:picChg>
        <pc:picChg chg="del">
          <ac:chgData name="Dennihy-Bailey, Sean P" userId="181dbae1-410f-4bf3-a185-42670d8d2ebb" providerId="ADAL" clId="{3FBEB577-CB30-4411-A7AF-CDD6FB586523}" dt="2024-06-04T17:53:51.931" v="930" actId="478"/>
          <ac:picMkLst>
            <pc:docMk/>
            <pc:sldMk cId="1007288250" sldId="309"/>
            <ac:picMk id="17" creationId="{9AA34EDC-4B19-B050-5299-A06DDB65DEFE}"/>
          </ac:picMkLst>
        </pc:picChg>
        <pc:picChg chg="del">
          <ac:chgData name="Dennihy-Bailey, Sean P" userId="181dbae1-410f-4bf3-a185-42670d8d2ebb" providerId="ADAL" clId="{3FBEB577-CB30-4411-A7AF-CDD6FB586523}" dt="2024-06-04T17:53:54.163" v="932" actId="478"/>
          <ac:picMkLst>
            <pc:docMk/>
            <pc:sldMk cId="1007288250" sldId="309"/>
            <ac:picMk id="21" creationId="{17A5FB48-CAC2-E7B9-8410-70E9BBDD8563}"/>
          </ac:picMkLst>
        </pc:picChg>
        <pc:picChg chg="del">
          <ac:chgData name="Dennihy-Bailey, Sean P" userId="181dbae1-410f-4bf3-a185-42670d8d2ebb" providerId="ADAL" clId="{3FBEB577-CB30-4411-A7AF-CDD6FB586523}" dt="2024-06-04T17:53:49.468" v="927" actId="478"/>
          <ac:picMkLst>
            <pc:docMk/>
            <pc:sldMk cId="1007288250" sldId="309"/>
            <ac:picMk id="22" creationId="{98D15031-6862-3F77-8DEB-4D21F31BBF4D}"/>
          </ac:picMkLst>
        </pc:picChg>
      </pc:sldChg>
      <pc:sldChg chg="addSp modSp new del mod">
        <pc:chgData name="Dennihy-Bailey, Sean P" userId="181dbae1-410f-4bf3-a185-42670d8d2ebb" providerId="ADAL" clId="{3FBEB577-CB30-4411-A7AF-CDD6FB586523}" dt="2024-06-04T18:34:54.454" v="2142" actId="47"/>
        <pc:sldMkLst>
          <pc:docMk/>
          <pc:sldMk cId="1695118808" sldId="310"/>
        </pc:sldMkLst>
        <pc:picChg chg="add mod">
          <ac:chgData name="Dennihy-Bailey, Sean P" userId="181dbae1-410f-4bf3-a185-42670d8d2ebb" providerId="ADAL" clId="{3FBEB577-CB30-4411-A7AF-CDD6FB586523}" dt="2024-06-04T17:56:10.542" v="1012" actId="1076"/>
          <ac:picMkLst>
            <pc:docMk/>
            <pc:sldMk cId="1695118808" sldId="310"/>
            <ac:picMk id="4" creationId="{701345DD-C7F1-E572-AA74-6C9BB4A96647}"/>
          </ac:picMkLst>
        </pc:picChg>
        <pc:picChg chg="add mod">
          <ac:chgData name="Dennihy-Bailey, Sean P" userId="181dbae1-410f-4bf3-a185-42670d8d2ebb" providerId="ADAL" clId="{3FBEB577-CB30-4411-A7AF-CDD6FB586523}" dt="2024-06-04T17:56:08.680" v="1011" actId="1076"/>
          <ac:picMkLst>
            <pc:docMk/>
            <pc:sldMk cId="1695118808" sldId="310"/>
            <ac:picMk id="6" creationId="{74C315C5-9C16-76F2-087F-2BB39B3F1F60}"/>
          </ac:picMkLst>
        </pc:picChg>
        <pc:picChg chg="add mod">
          <ac:chgData name="Dennihy-Bailey, Sean P" userId="181dbae1-410f-4bf3-a185-42670d8d2ebb" providerId="ADAL" clId="{3FBEB577-CB30-4411-A7AF-CDD6FB586523}" dt="2024-06-04T17:56:07.262" v="1010" actId="1076"/>
          <ac:picMkLst>
            <pc:docMk/>
            <pc:sldMk cId="1695118808" sldId="310"/>
            <ac:picMk id="8" creationId="{D8FF787C-E475-1E5C-B419-138F7543C91A}"/>
          </ac:picMkLst>
        </pc:picChg>
        <pc:picChg chg="add mod">
          <ac:chgData name="Dennihy-Bailey, Sean P" userId="181dbae1-410f-4bf3-a185-42670d8d2ebb" providerId="ADAL" clId="{3FBEB577-CB30-4411-A7AF-CDD6FB586523}" dt="2024-06-04T17:56:05.767" v="1009" actId="1076"/>
          <ac:picMkLst>
            <pc:docMk/>
            <pc:sldMk cId="1695118808" sldId="310"/>
            <ac:picMk id="10" creationId="{9F75538A-75DE-D3B6-08F4-2D5FFC899EED}"/>
          </ac:picMkLst>
        </pc:picChg>
        <pc:picChg chg="add mod">
          <ac:chgData name="Dennihy-Bailey, Sean P" userId="181dbae1-410f-4bf3-a185-42670d8d2ebb" providerId="ADAL" clId="{3FBEB577-CB30-4411-A7AF-CDD6FB586523}" dt="2024-06-04T17:56:02.097" v="1008" actId="1076"/>
          <ac:picMkLst>
            <pc:docMk/>
            <pc:sldMk cId="1695118808" sldId="310"/>
            <ac:picMk id="12" creationId="{A00EFF85-6E71-CE36-251E-F6ECA622226D}"/>
          </ac:picMkLst>
        </pc:picChg>
        <pc:picChg chg="add mod">
          <ac:chgData name="Dennihy-Bailey, Sean P" userId="181dbae1-410f-4bf3-a185-42670d8d2ebb" providerId="ADAL" clId="{3FBEB577-CB30-4411-A7AF-CDD6FB586523}" dt="2024-06-04T17:55:56.756" v="1007" actId="1076"/>
          <ac:picMkLst>
            <pc:docMk/>
            <pc:sldMk cId="1695118808" sldId="310"/>
            <ac:picMk id="14" creationId="{637E6AAD-C034-71D0-D28E-5A82FEE855B6}"/>
          </ac:picMkLst>
        </pc:picChg>
        <pc:picChg chg="add mod">
          <ac:chgData name="Dennihy-Bailey, Sean P" userId="181dbae1-410f-4bf3-a185-42670d8d2ebb" providerId="ADAL" clId="{3FBEB577-CB30-4411-A7AF-CDD6FB586523}" dt="2024-06-04T17:55:51.715" v="1006" actId="1076"/>
          <ac:picMkLst>
            <pc:docMk/>
            <pc:sldMk cId="1695118808" sldId="310"/>
            <ac:picMk id="16" creationId="{C2029A41-B8FC-25F6-36C0-D83505ACD1EF}"/>
          </ac:picMkLst>
        </pc:picChg>
        <pc:picChg chg="add mod">
          <ac:chgData name="Dennihy-Bailey, Sean P" userId="181dbae1-410f-4bf3-a185-42670d8d2ebb" providerId="ADAL" clId="{3FBEB577-CB30-4411-A7AF-CDD6FB586523}" dt="2024-06-04T17:55:50.421" v="1005" actId="1076"/>
          <ac:picMkLst>
            <pc:docMk/>
            <pc:sldMk cId="1695118808" sldId="310"/>
            <ac:picMk id="18" creationId="{7C0D61B5-6FF4-6C7E-F1F7-BE702A45FD33}"/>
          </ac:picMkLst>
        </pc:picChg>
        <pc:picChg chg="add mod">
          <ac:chgData name="Dennihy-Bailey, Sean P" userId="181dbae1-410f-4bf3-a185-42670d8d2ebb" providerId="ADAL" clId="{3FBEB577-CB30-4411-A7AF-CDD6FB586523}" dt="2024-06-04T17:55:44.653" v="1003" actId="1076"/>
          <ac:picMkLst>
            <pc:docMk/>
            <pc:sldMk cId="1695118808" sldId="310"/>
            <ac:picMk id="20" creationId="{43310F0C-C0FE-14AF-2DCD-DBDD827C0B6A}"/>
          </ac:picMkLst>
        </pc:picChg>
        <pc:picChg chg="add mod">
          <ac:chgData name="Dennihy-Bailey, Sean P" userId="181dbae1-410f-4bf3-a185-42670d8d2ebb" providerId="ADAL" clId="{3FBEB577-CB30-4411-A7AF-CDD6FB586523}" dt="2024-06-04T17:55:42.799" v="1002" actId="1076"/>
          <ac:picMkLst>
            <pc:docMk/>
            <pc:sldMk cId="1695118808" sldId="310"/>
            <ac:picMk id="22" creationId="{AD955F4D-57C9-CD4C-DFC6-4E3DCBF9D8A1}"/>
          </ac:picMkLst>
        </pc:picChg>
        <pc:picChg chg="add mod">
          <ac:chgData name="Dennihy-Bailey, Sean P" userId="181dbae1-410f-4bf3-a185-42670d8d2ebb" providerId="ADAL" clId="{3FBEB577-CB30-4411-A7AF-CDD6FB586523}" dt="2024-06-04T17:55:40.974" v="1001" actId="1076"/>
          <ac:picMkLst>
            <pc:docMk/>
            <pc:sldMk cId="1695118808" sldId="310"/>
            <ac:picMk id="24" creationId="{C372457E-5409-857C-16D6-0E41500203F9}"/>
          </ac:picMkLst>
        </pc:picChg>
        <pc:picChg chg="add mod">
          <ac:chgData name="Dennihy-Bailey, Sean P" userId="181dbae1-410f-4bf3-a185-42670d8d2ebb" providerId="ADAL" clId="{3FBEB577-CB30-4411-A7AF-CDD6FB586523}" dt="2024-06-04T17:55:38.080" v="999" actId="1076"/>
          <ac:picMkLst>
            <pc:docMk/>
            <pc:sldMk cId="1695118808" sldId="310"/>
            <ac:picMk id="26" creationId="{47ECA076-38F2-2414-9302-50AD12924837}"/>
          </ac:picMkLst>
        </pc:picChg>
        <pc:picChg chg="add mod">
          <ac:chgData name="Dennihy-Bailey, Sean P" userId="181dbae1-410f-4bf3-a185-42670d8d2ebb" providerId="ADAL" clId="{3FBEB577-CB30-4411-A7AF-CDD6FB586523}" dt="2024-06-04T17:55:34.906" v="996" actId="1076"/>
          <ac:picMkLst>
            <pc:docMk/>
            <pc:sldMk cId="1695118808" sldId="310"/>
            <ac:picMk id="28" creationId="{DFC5C252-4266-BE75-7D8A-73EAF6644BBD}"/>
          </ac:picMkLst>
        </pc:picChg>
        <pc:picChg chg="add mod">
          <ac:chgData name="Dennihy-Bailey, Sean P" userId="181dbae1-410f-4bf3-a185-42670d8d2ebb" providerId="ADAL" clId="{3FBEB577-CB30-4411-A7AF-CDD6FB586523}" dt="2024-06-04T17:55:33.233" v="994" actId="1076"/>
          <ac:picMkLst>
            <pc:docMk/>
            <pc:sldMk cId="1695118808" sldId="310"/>
            <ac:picMk id="30" creationId="{9BA46D08-8DB2-3497-568C-923AAFF4F4F7}"/>
          </ac:picMkLst>
        </pc:picChg>
        <pc:picChg chg="add">
          <ac:chgData name="Dennihy-Bailey, Sean P" userId="181dbae1-410f-4bf3-a185-42670d8d2ebb" providerId="ADAL" clId="{3FBEB577-CB30-4411-A7AF-CDD6FB586523}" dt="2024-06-04T17:58:12.913" v="1013" actId="22"/>
          <ac:picMkLst>
            <pc:docMk/>
            <pc:sldMk cId="1695118808" sldId="310"/>
            <ac:picMk id="32" creationId="{A4677488-2DBD-3EF0-406E-36FAAFE859C8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8:07:23.634" v="1167" actId="1076"/>
        <pc:sldMkLst>
          <pc:docMk/>
          <pc:sldMk cId="4101561937" sldId="311"/>
        </pc:sldMkLst>
        <pc:spChg chg="mod">
          <ac:chgData name="Dennihy-Bailey, Sean P" userId="181dbae1-410f-4bf3-a185-42670d8d2ebb" providerId="ADAL" clId="{3FBEB577-CB30-4411-A7AF-CDD6FB586523}" dt="2024-06-04T18:04:58.753" v="1101" actId="20577"/>
          <ac:spMkLst>
            <pc:docMk/>
            <pc:sldMk cId="4101561937" sldId="311"/>
            <ac:spMk id="2" creationId="{4D8D9551-4415-C135-03B2-9FCBEB993077}"/>
          </ac:spMkLst>
        </pc:spChg>
        <pc:spChg chg="del">
          <ac:chgData name="Dennihy-Bailey, Sean P" userId="181dbae1-410f-4bf3-a185-42670d8d2ebb" providerId="ADAL" clId="{3FBEB577-CB30-4411-A7AF-CDD6FB586523}" dt="2024-06-04T17:58:28.503" v="1015"/>
          <ac:spMkLst>
            <pc:docMk/>
            <pc:sldMk cId="4101561937" sldId="311"/>
            <ac:spMk id="3" creationId="{7F0FEA1E-EB80-B6A0-8DEA-6CC381D3E85E}"/>
          </ac:spMkLst>
        </pc:spChg>
        <pc:spChg chg="del">
          <ac:chgData name="Dennihy-Bailey, Sean P" userId="181dbae1-410f-4bf3-a185-42670d8d2ebb" providerId="ADAL" clId="{3FBEB577-CB30-4411-A7AF-CDD6FB586523}" dt="2024-06-04T18:05:50.619" v="1140" actId="478"/>
          <ac:spMkLst>
            <pc:docMk/>
            <pc:sldMk cId="4101561937" sldId="311"/>
            <ac:spMk id="4" creationId="{51726DA4-30ED-9526-D195-44E4251A78DE}"/>
          </ac:spMkLst>
        </pc:spChg>
        <pc:spChg chg="add del mod">
          <ac:chgData name="Dennihy-Bailey, Sean P" userId="181dbae1-410f-4bf3-a185-42670d8d2ebb" providerId="ADAL" clId="{3FBEB577-CB30-4411-A7AF-CDD6FB586523}" dt="2024-06-04T18:05:52.558" v="1141" actId="478"/>
          <ac:spMkLst>
            <pc:docMk/>
            <pc:sldMk cId="4101561937" sldId="311"/>
            <ac:spMk id="9" creationId="{FB2CB469-84DC-DE01-ADDA-35F1F169B41F}"/>
          </ac:spMkLst>
        </pc:spChg>
        <pc:spChg chg="add del mod">
          <ac:chgData name="Dennihy-Bailey, Sean P" userId="181dbae1-410f-4bf3-a185-42670d8d2ebb" providerId="ADAL" clId="{3FBEB577-CB30-4411-A7AF-CDD6FB586523}" dt="2024-06-04T18:06:54.510" v="1163" actId="478"/>
          <ac:spMkLst>
            <pc:docMk/>
            <pc:sldMk cId="4101561937" sldId="311"/>
            <ac:spMk id="11" creationId="{B825EFD4-DFD9-2A83-23B6-E361ED49B6BD}"/>
          </ac:spMkLst>
        </pc:spChg>
        <pc:spChg chg="add mod">
          <ac:chgData name="Dennihy-Bailey, Sean P" userId="181dbae1-410f-4bf3-a185-42670d8d2ebb" providerId="ADAL" clId="{3FBEB577-CB30-4411-A7AF-CDD6FB586523}" dt="2024-06-04T18:07:23.634" v="1167" actId="1076"/>
          <ac:spMkLst>
            <pc:docMk/>
            <pc:sldMk cId="4101561937" sldId="311"/>
            <ac:spMk id="12" creationId="{6B8FCFC5-5CF8-7804-7EBC-43EDA997D744}"/>
          </ac:spMkLst>
        </pc:spChg>
        <pc:picChg chg="add del mod">
          <ac:chgData name="Dennihy-Bailey, Sean P" userId="181dbae1-410f-4bf3-a185-42670d8d2ebb" providerId="ADAL" clId="{3FBEB577-CB30-4411-A7AF-CDD6FB586523}" dt="2024-06-04T18:05:44.552" v="1139" actId="478"/>
          <ac:picMkLst>
            <pc:docMk/>
            <pc:sldMk cId="4101561937" sldId="311"/>
            <ac:picMk id="6" creationId="{5231B87F-7C2A-1925-7A6C-B106450458CB}"/>
          </ac:picMkLst>
        </pc:picChg>
        <pc:picChg chg="add mod">
          <ac:chgData name="Dennihy-Bailey, Sean P" userId="181dbae1-410f-4bf3-a185-42670d8d2ebb" providerId="ADAL" clId="{3FBEB577-CB30-4411-A7AF-CDD6FB586523}" dt="2024-06-04T18:05:56.975" v="1143" actId="1076"/>
          <ac:picMkLst>
            <pc:docMk/>
            <pc:sldMk cId="4101561937" sldId="311"/>
            <ac:picMk id="7" creationId="{BC46DB94-E800-E371-1FF9-5F14D9529824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8:50:24.946" v="2147" actId="478"/>
        <pc:sldMkLst>
          <pc:docMk/>
          <pc:sldMk cId="1251506453" sldId="312"/>
        </pc:sldMkLst>
        <pc:spChg chg="mod">
          <ac:chgData name="Dennihy-Bailey, Sean P" userId="181dbae1-410f-4bf3-a185-42670d8d2ebb" providerId="ADAL" clId="{3FBEB577-CB30-4411-A7AF-CDD6FB586523}" dt="2024-06-04T18:05:30.381" v="1138" actId="313"/>
          <ac:spMkLst>
            <pc:docMk/>
            <pc:sldMk cId="1251506453" sldId="312"/>
            <ac:spMk id="2" creationId="{EF05138B-85D6-32A8-34EE-626BC349ECA3}"/>
          </ac:spMkLst>
        </pc:spChg>
        <pc:spChg chg="del">
          <ac:chgData name="Dennihy-Bailey, Sean P" userId="181dbae1-410f-4bf3-a185-42670d8d2ebb" providerId="ADAL" clId="{3FBEB577-CB30-4411-A7AF-CDD6FB586523}" dt="2024-06-04T18:05:16.022" v="1108" actId="478"/>
          <ac:spMkLst>
            <pc:docMk/>
            <pc:sldMk cId="1251506453" sldId="312"/>
            <ac:spMk id="3" creationId="{98F0EA1A-EC43-C830-04C2-C8853CAE34D2}"/>
          </ac:spMkLst>
        </pc:spChg>
        <pc:spChg chg="del">
          <ac:chgData name="Dennihy-Bailey, Sean P" userId="181dbae1-410f-4bf3-a185-42670d8d2ebb" providerId="ADAL" clId="{3FBEB577-CB30-4411-A7AF-CDD6FB586523}" dt="2024-06-04T18:05:14.629" v="1107" actId="478"/>
          <ac:spMkLst>
            <pc:docMk/>
            <pc:sldMk cId="1251506453" sldId="312"/>
            <ac:spMk id="4" creationId="{4FF8A656-27EC-B0B2-4841-9FD2B20C5CC4}"/>
          </ac:spMkLst>
        </pc:spChg>
        <pc:spChg chg="add mod">
          <ac:chgData name="Dennihy-Bailey, Sean P" userId="181dbae1-410f-4bf3-a185-42670d8d2ebb" providerId="ADAL" clId="{3FBEB577-CB30-4411-A7AF-CDD6FB586523}" dt="2024-06-04T18:06:37.469" v="1160" actId="255"/>
          <ac:spMkLst>
            <pc:docMk/>
            <pc:sldMk cId="1251506453" sldId="312"/>
            <ac:spMk id="7" creationId="{C6B6729D-CF7F-A4F3-7200-B7A8ADA73A6E}"/>
          </ac:spMkLst>
        </pc:spChg>
        <pc:picChg chg="add mod">
          <ac:chgData name="Dennihy-Bailey, Sean P" userId="181dbae1-410f-4bf3-a185-42670d8d2ebb" providerId="ADAL" clId="{3FBEB577-CB30-4411-A7AF-CDD6FB586523}" dt="2024-06-04T18:06:09.305" v="1146" actId="1076"/>
          <ac:picMkLst>
            <pc:docMk/>
            <pc:sldMk cId="1251506453" sldId="312"/>
            <ac:picMk id="6" creationId="{86F641B5-71C4-7F18-3FD9-23EEA637A611}"/>
          </ac:picMkLst>
        </pc:picChg>
        <pc:picChg chg="add del mod">
          <ac:chgData name="Dennihy-Bailey, Sean P" userId="181dbae1-410f-4bf3-a185-42670d8d2ebb" providerId="ADAL" clId="{3FBEB577-CB30-4411-A7AF-CDD6FB586523}" dt="2024-06-04T18:50:24.946" v="2147" actId="478"/>
          <ac:picMkLst>
            <pc:docMk/>
            <pc:sldMk cId="1251506453" sldId="312"/>
            <ac:picMk id="9" creationId="{C051F0E6-892A-176A-84C2-0F82839A5CAF}"/>
          </ac:picMkLst>
        </pc:picChg>
      </pc:sldChg>
      <pc:sldChg chg="new del">
        <pc:chgData name="Dennihy-Bailey, Sean P" userId="181dbae1-410f-4bf3-a185-42670d8d2ebb" providerId="ADAL" clId="{3FBEB577-CB30-4411-A7AF-CDD6FB586523}" dt="2024-06-04T18:32:00.077" v="2128" actId="47"/>
        <pc:sldMkLst>
          <pc:docMk/>
          <pc:sldMk cId="3149842161" sldId="313"/>
        </pc:sldMkLst>
      </pc:sldChg>
      <pc:sldChg chg="addSp delSp modSp new mod">
        <pc:chgData name="Dennihy-Bailey, Sean P" userId="181dbae1-410f-4bf3-a185-42670d8d2ebb" providerId="ADAL" clId="{3FBEB577-CB30-4411-A7AF-CDD6FB586523}" dt="2024-06-04T18:10:31.598" v="1172" actId="21"/>
        <pc:sldMkLst>
          <pc:docMk/>
          <pc:sldMk cId="1018672819" sldId="314"/>
        </pc:sldMkLst>
        <pc:picChg chg="add del mod">
          <ac:chgData name="Dennihy-Bailey, Sean P" userId="181dbae1-410f-4bf3-a185-42670d8d2ebb" providerId="ADAL" clId="{3FBEB577-CB30-4411-A7AF-CDD6FB586523}" dt="2024-06-04T18:10:31.598" v="1172" actId="21"/>
          <ac:picMkLst>
            <pc:docMk/>
            <pc:sldMk cId="1018672819" sldId="314"/>
            <ac:picMk id="6" creationId="{3FE184C8-D8A2-CABE-EF6B-79CFED864364}"/>
          </ac:picMkLst>
        </pc:picChg>
        <pc:picChg chg="add mod">
          <ac:chgData name="Dennihy-Bailey, Sean P" userId="181dbae1-410f-4bf3-a185-42670d8d2ebb" providerId="ADAL" clId="{3FBEB577-CB30-4411-A7AF-CDD6FB586523}" dt="2024-06-04T18:10:28.638" v="1171" actId="1076"/>
          <ac:picMkLst>
            <pc:docMk/>
            <pc:sldMk cId="1018672819" sldId="314"/>
            <ac:picMk id="7" creationId="{4857FB09-8E13-C017-5EC2-69B579329F8E}"/>
          </ac:picMkLst>
        </pc:picChg>
        <pc:picChg chg="add del mod">
          <ac:chgData name="Dennihy-Bailey, Sean P" userId="181dbae1-410f-4bf3-a185-42670d8d2ebb" providerId="ADAL" clId="{3FBEB577-CB30-4411-A7AF-CDD6FB586523}" dt="2024-06-04T18:10:31.598" v="1172" actId="21"/>
          <ac:picMkLst>
            <pc:docMk/>
            <pc:sldMk cId="1018672819" sldId="314"/>
            <ac:picMk id="8" creationId="{6B63EA5C-18F8-609F-A084-B8EA2A716221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8:10:52.408" v="1180" actId="21"/>
        <pc:sldMkLst>
          <pc:docMk/>
          <pc:sldMk cId="3954665439" sldId="315"/>
        </pc:sldMkLst>
        <pc:picChg chg="add del mod">
          <ac:chgData name="Dennihy-Bailey, Sean P" userId="181dbae1-410f-4bf3-a185-42670d8d2ebb" providerId="ADAL" clId="{3FBEB577-CB30-4411-A7AF-CDD6FB586523}" dt="2024-06-04T18:10:52.408" v="1180" actId="21"/>
          <ac:picMkLst>
            <pc:docMk/>
            <pc:sldMk cId="3954665439" sldId="315"/>
            <ac:picMk id="6" creationId="{3FE184C8-D8A2-CABE-EF6B-79CFED864364}"/>
          </ac:picMkLst>
        </pc:picChg>
        <pc:picChg chg="add mod">
          <ac:chgData name="Dennihy-Bailey, Sean P" userId="181dbae1-410f-4bf3-a185-42670d8d2ebb" providerId="ADAL" clId="{3FBEB577-CB30-4411-A7AF-CDD6FB586523}" dt="2024-06-04T18:10:45.307" v="1178" actId="1076"/>
          <ac:picMkLst>
            <pc:docMk/>
            <pc:sldMk cId="3954665439" sldId="315"/>
            <ac:picMk id="8" creationId="{6B63EA5C-18F8-609F-A084-B8EA2A716221}"/>
          </ac:picMkLst>
        </pc:picChg>
      </pc:sldChg>
      <pc:sldChg chg="addSp modSp new mod">
        <pc:chgData name="Dennihy-Bailey, Sean P" userId="181dbae1-410f-4bf3-a185-42670d8d2ebb" providerId="ADAL" clId="{3FBEB577-CB30-4411-A7AF-CDD6FB586523}" dt="2024-06-04T18:11:02.512" v="1184" actId="1076"/>
        <pc:sldMkLst>
          <pc:docMk/>
          <pc:sldMk cId="3746613843" sldId="316"/>
        </pc:sldMkLst>
        <pc:picChg chg="add mod">
          <ac:chgData name="Dennihy-Bailey, Sean P" userId="181dbae1-410f-4bf3-a185-42670d8d2ebb" providerId="ADAL" clId="{3FBEB577-CB30-4411-A7AF-CDD6FB586523}" dt="2024-06-04T18:11:02.512" v="1184" actId="1076"/>
          <ac:picMkLst>
            <pc:docMk/>
            <pc:sldMk cId="3746613843" sldId="316"/>
            <ac:picMk id="6" creationId="{3FE184C8-D8A2-CABE-EF6B-79CFED864364}"/>
          </ac:picMkLst>
        </pc:picChg>
      </pc:sldChg>
      <pc:sldChg chg="addSp modSp mod">
        <pc:chgData name="Dennihy-Bailey, Sean P" userId="181dbae1-410f-4bf3-a185-42670d8d2ebb" providerId="ADAL" clId="{3FBEB577-CB30-4411-A7AF-CDD6FB586523}" dt="2024-06-04T18:21:02.186" v="1544" actId="115"/>
        <pc:sldMkLst>
          <pc:docMk/>
          <pc:sldMk cId="439871132" sldId="317"/>
        </pc:sldMkLst>
        <pc:spChg chg="mod">
          <ac:chgData name="Dennihy-Bailey, Sean P" userId="181dbae1-410f-4bf3-a185-42670d8d2ebb" providerId="ADAL" clId="{3FBEB577-CB30-4411-A7AF-CDD6FB586523}" dt="2024-06-04T18:13:16.169" v="1202" actId="20577"/>
          <ac:spMkLst>
            <pc:docMk/>
            <pc:sldMk cId="439871132" sldId="317"/>
            <ac:spMk id="2" creationId="{567277D0-2449-4C86-ACC6-115CBE18CD4B}"/>
          </ac:spMkLst>
        </pc:spChg>
        <pc:spChg chg="mod">
          <ac:chgData name="Dennihy-Bailey, Sean P" userId="181dbae1-410f-4bf3-a185-42670d8d2ebb" providerId="ADAL" clId="{3FBEB577-CB30-4411-A7AF-CDD6FB586523}" dt="2024-06-04T18:16:39.097" v="1386" actId="20577"/>
          <ac:spMkLst>
            <pc:docMk/>
            <pc:sldMk cId="439871132" sldId="317"/>
            <ac:spMk id="4" creationId="{C4B4539A-1EE2-4F7A-B9CD-61836CA29DC5}"/>
          </ac:spMkLst>
        </pc:spChg>
        <pc:spChg chg="add mod">
          <ac:chgData name="Dennihy-Bailey, Sean P" userId="181dbae1-410f-4bf3-a185-42670d8d2ebb" providerId="ADAL" clId="{3FBEB577-CB30-4411-A7AF-CDD6FB586523}" dt="2024-06-04T18:21:02.186" v="1544" actId="115"/>
          <ac:spMkLst>
            <pc:docMk/>
            <pc:sldMk cId="439871132" sldId="317"/>
            <ac:spMk id="8" creationId="{FE1AF5BE-AE43-2D38-DD5B-94005B9E98A0}"/>
          </ac:spMkLst>
        </pc:spChg>
        <pc:picChg chg="add mod">
          <ac:chgData name="Dennihy-Bailey, Sean P" userId="181dbae1-410f-4bf3-a185-42670d8d2ebb" providerId="ADAL" clId="{3FBEB577-CB30-4411-A7AF-CDD6FB586523}" dt="2024-06-04T18:17:19.708" v="1397" actId="1076"/>
          <ac:picMkLst>
            <pc:docMk/>
            <pc:sldMk cId="439871132" sldId="317"/>
            <ac:picMk id="6" creationId="{C18FF2CF-575E-4AD7-961B-42B46E5807BE}"/>
          </ac:picMkLst>
        </pc:picChg>
        <pc:picChg chg="add mod">
          <ac:chgData name="Dennihy-Bailey, Sean P" userId="181dbae1-410f-4bf3-a185-42670d8d2ebb" providerId="ADAL" clId="{3FBEB577-CB30-4411-A7AF-CDD6FB586523}" dt="2024-06-04T18:17:22.158" v="1398" actId="14100"/>
          <ac:picMkLst>
            <pc:docMk/>
            <pc:sldMk cId="439871132" sldId="317"/>
            <ac:picMk id="7" creationId="{E6E4D913-2FC6-C4A9-820F-970F9CCFCFEA}"/>
          </ac:picMkLst>
        </pc:picChg>
      </pc:sldChg>
      <pc:sldChg chg="addSp delSp modSp new del mod">
        <pc:chgData name="Dennihy-Bailey, Sean P" userId="181dbae1-410f-4bf3-a185-42670d8d2ebb" providerId="ADAL" clId="{3FBEB577-CB30-4411-A7AF-CDD6FB586523}" dt="2024-06-04T18:21:13.092" v="1545" actId="47"/>
        <pc:sldMkLst>
          <pc:docMk/>
          <pc:sldMk cId="359527606" sldId="318"/>
        </pc:sldMkLst>
        <pc:spChg chg="del">
          <ac:chgData name="Dennihy-Bailey, Sean P" userId="181dbae1-410f-4bf3-a185-42670d8d2ebb" providerId="ADAL" clId="{3FBEB577-CB30-4411-A7AF-CDD6FB586523}" dt="2024-06-04T18:14:48.168" v="1204" actId="931"/>
          <ac:spMkLst>
            <pc:docMk/>
            <pc:sldMk cId="359527606" sldId="318"/>
            <ac:spMk id="3" creationId="{A857211B-D2B2-F973-FAD0-90D84E311053}"/>
          </ac:spMkLst>
        </pc:spChg>
        <pc:spChg chg="add del mod">
          <ac:chgData name="Dennihy-Bailey, Sean P" userId="181dbae1-410f-4bf3-a185-42670d8d2ebb" providerId="ADAL" clId="{3FBEB577-CB30-4411-A7AF-CDD6FB586523}" dt="2024-06-04T18:14:58.523" v="1210" actId="478"/>
          <ac:spMkLst>
            <pc:docMk/>
            <pc:sldMk cId="359527606" sldId="318"/>
            <ac:spMk id="9" creationId="{2EFA070E-F357-B550-1612-7EC9DD69D346}"/>
          </ac:spMkLst>
        </pc:spChg>
        <pc:picChg chg="add del mod">
          <ac:chgData name="Dennihy-Bailey, Sean P" userId="181dbae1-410f-4bf3-a185-42670d8d2ebb" providerId="ADAL" clId="{3FBEB577-CB30-4411-A7AF-CDD6FB586523}" dt="2024-06-04T18:14:58.523" v="1210" actId="478"/>
          <ac:picMkLst>
            <pc:docMk/>
            <pc:sldMk cId="359527606" sldId="318"/>
            <ac:picMk id="7" creationId="{9B959680-CA16-6379-B238-3E29515C037C}"/>
          </ac:picMkLst>
        </pc:picChg>
      </pc:sldChg>
      <pc:sldChg chg="new add del">
        <pc:chgData name="Dennihy-Bailey, Sean P" userId="181dbae1-410f-4bf3-a185-42670d8d2ebb" providerId="ADAL" clId="{3FBEB577-CB30-4411-A7AF-CDD6FB586523}" dt="2024-06-04T18:25:06.492" v="1600" actId="47"/>
        <pc:sldMkLst>
          <pc:docMk/>
          <pc:sldMk cId="2034018742" sldId="318"/>
        </pc:sldMkLst>
      </pc:sldChg>
      <pc:sldChg chg="new del">
        <pc:chgData name="Dennihy-Bailey, Sean P" userId="181dbae1-410f-4bf3-a185-42670d8d2ebb" providerId="ADAL" clId="{3FBEB577-CB30-4411-A7AF-CDD6FB586523}" dt="2024-06-04T18:22:18.175" v="1554" actId="47"/>
        <pc:sldMkLst>
          <pc:docMk/>
          <pc:sldMk cId="2836456127" sldId="319"/>
        </pc:sldMkLst>
      </pc:sldChg>
      <pc:sldChg chg="addSp delSp modSp new mod setBg">
        <pc:chgData name="Dennihy-Bailey, Sean P" userId="181dbae1-410f-4bf3-a185-42670d8d2ebb" providerId="ADAL" clId="{3FBEB577-CB30-4411-A7AF-CDD6FB586523}" dt="2024-06-04T18:23:57.249" v="1583"/>
        <pc:sldMkLst>
          <pc:docMk/>
          <pc:sldMk cId="1269721533" sldId="320"/>
        </pc:sldMkLst>
        <pc:spChg chg="mod ord">
          <ac:chgData name="Dennihy-Bailey, Sean P" userId="181dbae1-410f-4bf3-a185-42670d8d2ebb" providerId="ADAL" clId="{3FBEB577-CB30-4411-A7AF-CDD6FB586523}" dt="2024-06-04T18:23:38.018" v="1578" actId="20577"/>
          <ac:spMkLst>
            <pc:docMk/>
            <pc:sldMk cId="1269721533" sldId="320"/>
            <ac:spMk id="2" creationId="{D22145B1-2881-6BB7-501C-CA3C75B2B014}"/>
          </ac:spMkLst>
        </pc:spChg>
        <pc:spChg chg="del">
          <ac:chgData name="Dennihy-Bailey, Sean P" userId="181dbae1-410f-4bf3-a185-42670d8d2ebb" providerId="ADAL" clId="{3FBEB577-CB30-4411-A7AF-CDD6FB586523}" dt="2024-06-04T18:22:05.895" v="1550" actId="931"/>
          <ac:spMkLst>
            <pc:docMk/>
            <pc:sldMk cId="1269721533" sldId="320"/>
            <ac:spMk id="3" creationId="{D7281649-A4DD-3AD9-37A2-F9EF84EABAE1}"/>
          </ac:spMkLst>
        </pc:spChg>
        <pc:spChg chg="mod ord">
          <ac:chgData name="Dennihy-Bailey, Sean P" userId="181dbae1-410f-4bf3-a185-42670d8d2ebb" providerId="ADAL" clId="{3FBEB577-CB30-4411-A7AF-CDD6FB586523}" dt="2024-06-04T18:23:57.249" v="1583"/>
          <ac:spMkLst>
            <pc:docMk/>
            <pc:sldMk cId="1269721533" sldId="320"/>
            <ac:spMk id="4" creationId="{5C2D7E76-DEE4-68F0-1D65-3888EAB1AD0F}"/>
          </ac:spMkLst>
        </pc:spChg>
        <pc:spChg chg="mod">
          <ac:chgData name="Dennihy-Bailey, Sean P" userId="181dbae1-410f-4bf3-a185-42670d8d2ebb" providerId="ADAL" clId="{3FBEB577-CB30-4411-A7AF-CDD6FB586523}" dt="2024-06-04T18:22:11.478" v="1553" actId="26606"/>
          <ac:spMkLst>
            <pc:docMk/>
            <pc:sldMk cId="1269721533" sldId="320"/>
            <ac:spMk id="5" creationId="{EFD003CC-56B8-A52C-557C-8F4AF3F6D852}"/>
          </ac:spMkLst>
        </pc:spChg>
        <pc:grpChg chg="add">
          <ac:chgData name="Dennihy-Bailey, Sean P" userId="181dbae1-410f-4bf3-a185-42670d8d2ebb" providerId="ADAL" clId="{3FBEB577-CB30-4411-A7AF-CDD6FB586523}" dt="2024-06-04T18:22:11.478" v="1553" actId="26606"/>
          <ac:grpSpMkLst>
            <pc:docMk/>
            <pc:sldMk cId="1269721533" sldId="320"/>
            <ac:grpSpMk id="12" creationId="{88C9B83F-64CD-41C1-925F-A08801FFD0BD}"/>
          </ac:grpSpMkLst>
        </pc:grpChg>
        <pc:picChg chg="add mod">
          <ac:chgData name="Dennihy-Bailey, Sean P" userId="181dbae1-410f-4bf3-a185-42670d8d2ebb" providerId="ADAL" clId="{3FBEB577-CB30-4411-A7AF-CDD6FB586523}" dt="2024-06-04T18:22:11.478" v="1553" actId="26606"/>
          <ac:picMkLst>
            <pc:docMk/>
            <pc:sldMk cId="1269721533" sldId="320"/>
            <ac:picMk id="7" creationId="{4E409A4C-E234-90FA-2C34-6B536BDD877B}"/>
          </ac:picMkLst>
        </pc:picChg>
      </pc:sldChg>
      <pc:sldChg chg="delSp modSp add mod setBg delDesignElem">
        <pc:chgData name="Dennihy-Bailey, Sean P" userId="181dbae1-410f-4bf3-a185-42670d8d2ebb" providerId="ADAL" clId="{3FBEB577-CB30-4411-A7AF-CDD6FB586523}" dt="2024-06-04T18:24:10.487" v="1587"/>
        <pc:sldMkLst>
          <pc:docMk/>
          <pc:sldMk cId="3177092818" sldId="321"/>
        </pc:sldMkLst>
        <pc:spChg chg="mod">
          <ac:chgData name="Dennihy-Bailey, Sean P" userId="181dbae1-410f-4bf3-a185-42670d8d2ebb" providerId="ADAL" clId="{3FBEB577-CB30-4411-A7AF-CDD6FB586523}" dt="2024-06-04T18:23:35.117" v="1577"/>
          <ac:spMkLst>
            <pc:docMk/>
            <pc:sldMk cId="3177092818" sldId="321"/>
            <ac:spMk id="2" creationId="{D22145B1-2881-6BB7-501C-CA3C75B2B014}"/>
          </ac:spMkLst>
        </pc:spChg>
        <pc:spChg chg="mod">
          <ac:chgData name="Dennihy-Bailey, Sean P" userId="181dbae1-410f-4bf3-a185-42670d8d2ebb" providerId="ADAL" clId="{3FBEB577-CB30-4411-A7AF-CDD6FB586523}" dt="2024-06-04T18:24:10.487" v="1587"/>
          <ac:spMkLst>
            <pc:docMk/>
            <pc:sldMk cId="3177092818" sldId="321"/>
            <ac:spMk id="4" creationId="{5C2D7E76-DEE4-68F0-1D65-3888EAB1AD0F}"/>
          </ac:spMkLst>
        </pc:spChg>
        <pc:grpChg chg="del">
          <ac:chgData name="Dennihy-Bailey, Sean P" userId="181dbae1-410f-4bf3-a185-42670d8d2ebb" providerId="ADAL" clId="{3FBEB577-CB30-4411-A7AF-CDD6FB586523}" dt="2024-06-04T18:23:00.833" v="1573"/>
          <ac:grpSpMkLst>
            <pc:docMk/>
            <pc:sldMk cId="3177092818" sldId="321"/>
            <ac:grpSpMk id="12" creationId="{88C9B83F-64CD-41C1-925F-A08801FFD0BD}"/>
          </ac:grpSpMkLst>
        </pc:grpChg>
        <pc:picChg chg="mod">
          <ac:chgData name="Dennihy-Bailey, Sean P" userId="181dbae1-410f-4bf3-a185-42670d8d2ebb" providerId="ADAL" clId="{3FBEB577-CB30-4411-A7AF-CDD6FB586523}" dt="2024-06-04T18:23:19.559" v="1576" actId="14826"/>
          <ac:picMkLst>
            <pc:docMk/>
            <pc:sldMk cId="3177092818" sldId="321"/>
            <ac:picMk id="7" creationId="{4E409A4C-E234-90FA-2C34-6B536BDD877B}"/>
          </ac:picMkLst>
        </pc:picChg>
      </pc:sldChg>
      <pc:sldChg chg="delSp modSp add mod setBg delDesignElem">
        <pc:chgData name="Dennihy-Bailey, Sean P" userId="181dbae1-410f-4bf3-a185-42670d8d2ebb" providerId="ADAL" clId="{3FBEB577-CB30-4411-A7AF-CDD6FB586523}" dt="2024-06-04T18:24:57.633" v="1599"/>
        <pc:sldMkLst>
          <pc:docMk/>
          <pc:sldMk cId="859138195" sldId="322"/>
        </pc:sldMkLst>
        <pc:spChg chg="mod">
          <ac:chgData name="Dennihy-Bailey, Sean P" userId="181dbae1-410f-4bf3-a185-42670d8d2ebb" providerId="ADAL" clId="{3FBEB577-CB30-4411-A7AF-CDD6FB586523}" dt="2024-06-04T18:24:54.823" v="1598" actId="27636"/>
          <ac:spMkLst>
            <pc:docMk/>
            <pc:sldMk cId="859138195" sldId="322"/>
            <ac:spMk id="2" creationId="{D22145B1-2881-6BB7-501C-CA3C75B2B014}"/>
          </ac:spMkLst>
        </pc:spChg>
        <pc:spChg chg="mod">
          <ac:chgData name="Dennihy-Bailey, Sean P" userId="181dbae1-410f-4bf3-a185-42670d8d2ebb" providerId="ADAL" clId="{3FBEB577-CB30-4411-A7AF-CDD6FB586523}" dt="2024-06-04T18:24:57.633" v="1599"/>
          <ac:spMkLst>
            <pc:docMk/>
            <pc:sldMk cId="859138195" sldId="322"/>
            <ac:spMk id="4" creationId="{5C2D7E76-DEE4-68F0-1D65-3888EAB1AD0F}"/>
          </ac:spMkLst>
        </pc:spChg>
        <pc:grpChg chg="del">
          <ac:chgData name="Dennihy-Bailey, Sean P" userId="181dbae1-410f-4bf3-a185-42670d8d2ebb" providerId="ADAL" clId="{3FBEB577-CB30-4411-A7AF-CDD6FB586523}" dt="2024-06-04T18:23:02.243" v="1575"/>
          <ac:grpSpMkLst>
            <pc:docMk/>
            <pc:sldMk cId="859138195" sldId="322"/>
            <ac:grpSpMk id="12" creationId="{88C9B83F-64CD-41C1-925F-A08801FFD0BD}"/>
          </ac:grpSpMkLst>
        </pc:grpChg>
        <pc:picChg chg="mod">
          <ac:chgData name="Dennihy-Bailey, Sean P" userId="181dbae1-410f-4bf3-a185-42670d8d2ebb" providerId="ADAL" clId="{3FBEB577-CB30-4411-A7AF-CDD6FB586523}" dt="2024-06-04T18:24:29.720" v="1588" actId="14826"/>
          <ac:picMkLst>
            <pc:docMk/>
            <pc:sldMk cId="859138195" sldId="322"/>
            <ac:picMk id="7" creationId="{4E409A4C-E234-90FA-2C34-6B536BDD877B}"/>
          </ac:picMkLst>
        </pc:picChg>
      </pc:sldChg>
      <pc:sldChg chg="addSp delSp modSp new del mod">
        <pc:chgData name="Dennihy-Bailey, Sean P" userId="181dbae1-410f-4bf3-a185-42670d8d2ebb" providerId="ADAL" clId="{3FBEB577-CB30-4411-A7AF-CDD6FB586523}" dt="2024-06-04T18:28:32.291" v="2038" actId="47"/>
        <pc:sldMkLst>
          <pc:docMk/>
          <pc:sldMk cId="1571494770" sldId="323"/>
        </pc:sldMkLst>
        <pc:spChg chg="mod">
          <ac:chgData name="Dennihy-Bailey, Sean P" userId="181dbae1-410f-4bf3-a185-42670d8d2ebb" providerId="ADAL" clId="{3FBEB577-CB30-4411-A7AF-CDD6FB586523}" dt="2024-06-04T18:26:07.093" v="1619" actId="20577"/>
          <ac:spMkLst>
            <pc:docMk/>
            <pc:sldMk cId="1571494770" sldId="323"/>
            <ac:spMk id="2" creationId="{2A559C76-8645-3B8E-D2BF-A8AC4ABCEE46}"/>
          </ac:spMkLst>
        </pc:spChg>
        <pc:spChg chg="del">
          <ac:chgData name="Dennihy-Bailey, Sean P" userId="181dbae1-410f-4bf3-a185-42670d8d2ebb" providerId="ADAL" clId="{3FBEB577-CB30-4411-A7AF-CDD6FB586523}" dt="2024-06-04T18:25:53.517" v="1602" actId="931"/>
          <ac:spMkLst>
            <pc:docMk/>
            <pc:sldMk cId="1571494770" sldId="323"/>
            <ac:spMk id="3" creationId="{A46F9FC3-6F52-1A23-A52D-87A54A9F6309}"/>
          </ac:spMkLst>
        </pc:spChg>
        <pc:picChg chg="add mod">
          <ac:chgData name="Dennihy-Bailey, Sean P" userId="181dbae1-410f-4bf3-a185-42670d8d2ebb" providerId="ADAL" clId="{3FBEB577-CB30-4411-A7AF-CDD6FB586523}" dt="2024-06-04T18:25:55.309" v="1604" actId="962"/>
          <ac:picMkLst>
            <pc:docMk/>
            <pc:sldMk cId="1571494770" sldId="323"/>
            <ac:picMk id="7" creationId="{6A816B80-22E0-0AE2-DAE9-E462EADBE1DF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8:29:15.817" v="2057" actId="1076"/>
        <pc:sldMkLst>
          <pc:docMk/>
          <pc:sldMk cId="3740428603" sldId="324"/>
        </pc:sldMkLst>
        <pc:spChg chg="mod">
          <ac:chgData name="Dennihy-Bailey, Sean P" userId="181dbae1-410f-4bf3-a185-42670d8d2ebb" providerId="ADAL" clId="{3FBEB577-CB30-4411-A7AF-CDD6FB586523}" dt="2024-06-04T18:28:45.511" v="2044" actId="1076"/>
          <ac:spMkLst>
            <pc:docMk/>
            <pc:sldMk cId="3740428603" sldId="324"/>
            <ac:spMk id="2" creationId="{C7A3E0C8-BF45-68BA-9BE4-BCC73AAF7735}"/>
          </ac:spMkLst>
        </pc:spChg>
        <pc:spChg chg="mod">
          <ac:chgData name="Dennihy-Bailey, Sean P" userId="181dbae1-410f-4bf3-a185-42670d8d2ebb" providerId="ADAL" clId="{3FBEB577-CB30-4411-A7AF-CDD6FB586523}" dt="2024-06-04T18:29:06.978" v="2054" actId="14100"/>
          <ac:spMkLst>
            <pc:docMk/>
            <pc:sldMk cId="3740428603" sldId="324"/>
            <ac:spMk id="3" creationId="{280D0F25-CF65-DE89-054A-8BC8B540CA05}"/>
          </ac:spMkLst>
        </pc:spChg>
        <pc:spChg chg="del">
          <ac:chgData name="Dennihy-Bailey, Sean P" userId="181dbae1-410f-4bf3-a185-42670d8d2ebb" providerId="ADAL" clId="{3FBEB577-CB30-4411-A7AF-CDD6FB586523}" dt="2024-06-04T18:26:28.379" v="1621"/>
          <ac:spMkLst>
            <pc:docMk/>
            <pc:sldMk cId="3740428603" sldId="324"/>
            <ac:spMk id="4" creationId="{FB34FB37-F292-8355-CAB4-121BCC201695}"/>
          </ac:spMkLst>
        </pc:spChg>
        <pc:spChg chg="mod">
          <ac:chgData name="Dennihy-Bailey, Sean P" userId="181dbae1-410f-4bf3-a185-42670d8d2ebb" providerId="ADAL" clId="{3FBEB577-CB30-4411-A7AF-CDD6FB586523}" dt="2024-06-04T18:29:15.817" v="2057" actId="1076"/>
          <ac:spMkLst>
            <pc:docMk/>
            <pc:sldMk cId="3740428603" sldId="324"/>
            <ac:spMk id="5" creationId="{1D6C81C1-D394-E5AE-E1EE-D45E650F7F7F}"/>
          </ac:spMkLst>
        </pc:spChg>
        <pc:spChg chg="del">
          <ac:chgData name="Dennihy-Bailey, Sean P" userId="181dbae1-410f-4bf3-a185-42670d8d2ebb" providerId="ADAL" clId="{3FBEB577-CB30-4411-A7AF-CDD6FB586523}" dt="2024-06-04T18:27:06.717" v="1680" actId="931"/>
          <ac:spMkLst>
            <pc:docMk/>
            <pc:sldMk cId="3740428603" sldId="324"/>
            <ac:spMk id="6" creationId="{69128191-DC5D-98A2-7ADA-22302E2EBA80}"/>
          </ac:spMkLst>
        </pc:spChg>
        <pc:spChg chg="add del mod">
          <ac:chgData name="Dennihy-Bailey, Sean P" userId="181dbae1-410f-4bf3-a185-42670d8d2ebb" providerId="ADAL" clId="{3FBEB577-CB30-4411-A7AF-CDD6FB586523}" dt="2024-06-04T18:27:18.811" v="1684" actId="931"/>
          <ac:spMkLst>
            <pc:docMk/>
            <pc:sldMk cId="3740428603" sldId="324"/>
            <ac:spMk id="12" creationId="{4942B435-432E-4CF8-CE3E-77135A07B459}"/>
          </ac:spMkLst>
        </pc:spChg>
        <pc:picChg chg="add mod">
          <ac:chgData name="Dennihy-Bailey, Sean P" userId="181dbae1-410f-4bf3-a185-42670d8d2ebb" providerId="ADAL" clId="{3FBEB577-CB30-4411-A7AF-CDD6FB586523}" dt="2024-06-04T18:29:00.592" v="2051" actId="1076"/>
          <ac:picMkLst>
            <pc:docMk/>
            <pc:sldMk cId="3740428603" sldId="324"/>
            <ac:picMk id="8" creationId="{D2F0FE2D-BC26-BCBF-8EDA-BDFE4150D48F}"/>
          </ac:picMkLst>
        </pc:picChg>
        <pc:picChg chg="add del mod">
          <ac:chgData name="Dennihy-Bailey, Sean P" userId="181dbae1-410f-4bf3-a185-42670d8d2ebb" providerId="ADAL" clId="{3FBEB577-CB30-4411-A7AF-CDD6FB586523}" dt="2024-06-04T18:27:08.518" v="1683" actId="478"/>
          <ac:picMkLst>
            <pc:docMk/>
            <pc:sldMk cId="3740428603" sldId="324"/>
            <ac:picMk id="10" creationId="{C02398FB-0045-8E69-4D5A-8207A8B7F821}"/>
          </ac:picMkLst>
        </pc:picChg>
        <pc:picChg chg="add mod">
          <ac:chgData name="Dennihy-Bailey, Sean P" userId="181dbae1-410f-4bf3-a185-42670d8d2ebb" providerId="ADAL" clId="{3FBEB577-CB30-4411-A7AF-CDD6FB586523}" dt="2024-06-04T18:29:13.638" v="2056" actId="14100"/>
          <ac:picMkLst>
            <pc:docMk/>
            <pc:sldMk cId="3740428603" sldId="324"/>
            <ac:picMk id="14" creationId="{33494B9F-5789-0DF6-8F47-271582448618}"/>
          </ac:picMkLst>
        </pc:picChg>
      </pc:sldChg>
      <pc:sldChg chg="new del">
        <pc:chgData name="Dennihy-Bailey, Sean P" userId="181dbae1-410f-4bf3-a185-42670d8d2ebb" providerId="ADAL" clId="{3FBEB577-CB30-4411-A7AF-CDD6FB586523}" dt="2024-06-04T18:30:30.060" v="2122" actId="47"/>
        <pc:sldMkLst>
          <pc:docMk/>
          <pc:sldMk cId="535069454" sldId="325"/>
        </pc:sldMkLst>
      </pc:sldChg>
      <pc:sldChg chg="modSp add mod">
        <pc:chgData name="Dennihy-Bailey, Sean P" userId="181dbae1-410f-4bf3-a185-42670d8d2ebb" providerId="ADAL" clId="{3FBEB577-CB30-4411-A7AF-CDD6FB586523}" dt="2024-06-04T18:30:26.959" v="2121" actId="20577"/>
        <pc:sldMkLst>
          <pc:docMk/>
          <pc:sldMk cId="3814515976" sldId="326"/>
        </pc:sldMkLst>
        <pc:spChg chg="mod">
          <ac:chgData name="Dennihy-Bailey, Sean P" userId="181dbae1-410f-4bf3-a185-42670d8d2ebb" providerId="ADAL" clId="{3FBEB577-CB30-4411-A7AF-CDD6FB586523}" dt="2024-06-04T18:30:26.959" v="2121" actId="20577"/>
          <ac:spMkLst>
            <pc:docMk/>
            <pc:sldMk cId="3814515976" sldId="326"/>
            <ac:spMk id="2" creationId="{C7A3E0C8-BF45-68BA-9BE4-BCC73AAF7735}"/>
          </ac:spMkLst>
        </pc:spChg>
        <pc:spChg chg="mod">
          <ac:chgData name="Dennihy-Bailey, Sean P" userId="181dbae1-410f-4bf3-a185-42670d8d2ebb" providerId="ADAL" clId="{3FBEB577-CB30-4411-A7AF-CDD6FB586523}" dt="2024-06-04T18:30:23.027" v="2116" actId="14100"/>
          <ac:spMkLst>
            <pc:docMk/>
            <pc:sldMk cId="3814515976" sldId="326"/>
            <ac:spMk id="3" creationId="{280D0F25-CF65-DE89-054A-8BC8B540CA05}"/>
          </ac:spMkLst>
        </pc:spChg>
        <pc:spChg chg="mod">
          <ac:chgData name="Dennihy-Bailey, Sean P" userId="181dbae1-410f-4bf3-a185-42670d8d2ebb" providerId="ADAL" clId="{3FBEB577-CB30-4411-A7AF-CDD6FB586523}" dt="2024-06-04T18:29:57.380" v="2073" actId="20577"/>
          <ac:spMkLst>
            <pc:docMk/>
            <pc:sldMk cId="3814515976" sldId="326"/>
            <ac:spMk id="5" creationId="{1D6C81C1-D394-E5AE-E1EE-D45E650F7F7F}"/>
          </ac:spMkLst>
        </pc:spChg>
        <pc:picChg chg="mod">
          <ac:chgData name="Dennihy-Bailey, Sean P" userId="181dbae1-410f-4bf3-a185-42670d8d2ebb" providerId="ADAL" clId="{3FBEB577-CB30-4411-A7AF-CDD6FB586523}" dt="2024-06-04T18:29:37.232" v="2060" actId="14826"/>
          <ac:picMkLst>
            <pc:docMk/>
            <pc:sldMk cId="3814515976" sldId="326"/>
            <ac:picMk id="8" creationId="{D2F0FE2D-BC26-BCBF-8EDA-BDFE4150D48F}"/>
          </ac:picMkLst>
        </pc:picChg>
        <pc:picChg chg="mod">
          <ac:chgData name="Dennihy-Bailey, Sean P" userId="181dbae1-410f-4bf3-a185-42670d8d2ebb" providerId="ADAL" clId="{3FBEB577-CB30-4411-A7AF-CDD6FB586523}" dt="2024-06-04T18:29:47.141" v="2061" actId="14826"/>
          <ac:picMkLst>
            <pc:docMk/>
            <pc:sldMk cId="3814515976" sldId="326"/>
            <ac:picMk id="14" creationId="{33494B9F-5789-0DF6-8F47-271582448618}"/>
          </ac:picMkLst>
        </pc:picChg>
      </pc:sldChg>
      <pc:sldChg chg="addSp delSp modSp new mod">
        <pc:chgData name="Dennihy-Bailey, Sean P" userId="181dbae1-410f-4bf3-a185-42670d8d2ebb" providerId="ADAL" clId="{3FBEB577-CB30-4411-A7AF-CDD6FB586523}" dt="2024-06-04T18:31:53.041" v="2127" actId="1076"/>
        <pc:sldMkLst>
          <pc:docMk/>
          <pc:sldMk cId="2870409657" sldId="327"/>
        </pc:sldMkLst>
        <pc:picChg chg="add del">
          <ac:chgData name="Dennihy-Bailey, Sean P" userId="181dbae1-410f-4bf3-a185-42670d8d2ebb" providerId="ADAL" clId="{3FBEB577-CB30-4411-A7AF-CDD6FB586523}" dt="2024-06-04T18:30:46.156" v="2125" actId="478"/>
          <ac:picMkLst>
            <pc:docMk/>
            <pc:sldMk cId="2870409657" sldId="327"/>
            <ac:picMk id="3" creationId="{362E8F28-A849-97FC-00E4-82F97408AD45}"/>
          </ac:picMkLst>
        </pc:picChg>
        <pc:picChg chg="add mod">
          <ac:chgData name="Dennihy-Bailey, Sean P" userId="181dbae1-410f-4bf3-a185-42670d8d2ebb" providerId="ADAL" clId="{3FBEB577-CB30-4411-A7AF-CDD6FB586523}" dt="2024-06-04T18:31:53.041" v="2127" actId="1076"/>
          <ac:picMkLst>
            <pc:docMk/>
            <pc:sldMk cId="2870409657" sldId="327"/>
            <ac:picMk id="4" creationId="{15EE0769-0E8D-1CAE-9388-321F711494F7}"/>
          </ac:picMkLst>
        </pc:picChg>
      </pc:sldChg>
      <pc:sldChg chg="addSp modSp new mod">
        <pc:chgData name="Dennihy-Bailey, Sean P" userId="181dbae1-410f-4bf3-a185-42670d8d2ebb" providerId="ADAL" clId="{3FBEB577-CB30-4411-A7AF-CDD6FB586523}" dt="2024-06-04T18:33:35.180" v="2138" actId="1076"/>
        <pc:sldMkLst>
          <pc:docMk/>
          <pc:sldMk cId="46622673" sldId="328"/>
        </pc:sldMkLst>
        <pc:picChg chg="add mod modCrop">
          <ac:chgData name="Dennihy-Bailey, Sean P" userId="181dbae1-410f-4bf3-a185-42670d8d2ebb" providerId="ADAL" clId="{3FBEB577-CB30-4411-A7AF-CDD6FB586523}" dt="2024-06-04T18:33:35.180" v="2138" actId="1076"/>
          <ac:picMkLst>
            <pc:docMk/>
            <pc:sldMk cId="46622673" sldId="328"/>
            <ac:picMk id="4" creationId="{4B5749BB-6748-11D5-B514-92B0D8755469}"/>
          </ac:picMkLst>
        </pc:picChg>
      </pc:sldChg>
      <pc:sldChg chg="new del">
        <pc:chgData name="Dennihy-Bailey, Sean P" userId="181dbae1-410f-4bf3-a185-42670d8d2ebb" providerId="ADAL" clId="{3FBEB577-CB30-4411-A7AF-CDD6FB586523}" dt="2024-06-06T14:20:11.706" v="2150" actId="47"/>
        <pc:sldMkLst>
          <pc:docMk/>
          <pc:sldMk cId="2385477835" sldId="329"/>
        </pc:sldMkLst>
      </pc:sldChg>
      <pc:sldChg chg="add">
        <pc:chgData name="Dennihy-Bailey, Sean P" userId="181dbae1-410f-4bf3-a185-42670d8d2ebb" providerId="ADAL" clId="{3FBEB577-CB30-4411-A7AF-CDD6FB586523}" dt="2024-06-06T14:20:08.411" v="2149"/>
        <pc:sldMkLst>
          <pc:docMk/>
          <pc:sldMk cId="1541760018" sldId="330"/>
        </pc:sldMkLst>
      </pc:sldChg>
      <pc:sldChg chg="add">
        <pc:chgData name="Dennihy-Bailey, Sean P" userId="181dbae1-410f-4bf3-a185-42670d8d2ebb" providerId="ADAL" clId="{3FBEB577-CB30-4411-A7AF-CDD6FB586523}" dt="2024-06-06T14:20:08.411" v="2149"/>
        <pc:sldMkLst>
          <pc:docMk/>
          <pc:sldMk cId="2335369014" sldId="331"/>
        </pc:sldMkLst>
      </pc:sldChg>
    </pc:docChg>
  </pc:docChgLst>
  <pc:docChgLst>
    <pc:chgData name="Dennihy-Bailey, Sean P" userId="S::sean.p.dennihy-bailey@hud.gov::181dbae1-410f-4bf3-a185-42670d8d2ebb" providerId="AD" clId="Web-{AE4E1244-1037-4B39-AABB-173CD41E8935}"/>
    <pc:docChg chg="modSld">
      <pc:chgData name="Dennihy-Bailey, Sean P" userId="S::sean.p.dennihy-bailey@hud.gov::181dbae1-410f-4bf3-a185-42670d8d2ebb" providerId="AD" clId="Web-{AE4E1244-1037-4B39-AABB-173CD41E8935}" dt="2024-06-06T22:04:32.424" v="2" actId="20577"/>
      <pc:docMkLst>
        <pc:docMk/>
      </pc:docMkLst>
      <pc:sldChg chg="modSp">
        <pc:chgData name="Dennihy-Bailey, Sean P" userId="S::sean.p.dennihy-bailey@hud.gov::181dbae1-410f-4bf3-a185-42670d8d2ebb" providerId="AD" clId="Web-{AE4E1244-1037-4B39-AABB-173CD41E8935}" dt="2024-06-06T22:04:06.721" v="0" actId="20577"/>
        <pc:sldMkLst>
          <pc:docMk/>
          <pc:sldMk cId="2856777696" sldId="257"/>
        </pc:sldMkLst>
        <pc:spChg chg="mod">
          <ac:chgData name="Dennihy-Bailey, Sean P" userId="S::sean.p.dennihy-bailey@hud.gov::181dbae1-410f-4bf3-a185-42670d8d2ebb" providerId="AD" clId="Web-{AE4E1244-1037-4B39-AABB-173CD41E8935}" dt="2024-06-06T22:04:06.721" v="0" actId="20577"/>
          <ac:spMkLst>
            <pc:docMk/>
            <pc:sldMk cId="2856777696" sldId="257"/>
            <ac:spMk id="3" creationId="{201463F8-3E62-445B-B19A-1AB8BF57D918}"/>
          </ac:spMkLst>
        </pc:spChg>
      </pc:sldChg>
      <pc:sldChg chg="modSp">
        <pc:chgData name="Dennihy-Bailey, Sean P" userId="S::sean.p.dennihy-bailey@hud.gov::181dbae1-410f-4bf3-a185-42670d8d2ebb" providerId="AD" clId="Web-{AE4E1244-1037-4B39-AABB-173CD41E8935}" dt="2024-06-06T22:04:32.424" v="2" actId="20577"/>
        <pc:sldMkLst>
          <pc:docMk/>
          <pc:sldMk cId="3364213133" sldId="306"/>
        </pc:sldMkLst>
        <pc:spChg chg="mod">
          <ac:chgData name="Dennihy-Bailey, Sean P" userId="S::sean.p.dennihy-bailey@hud.gov::181dbae1-410f-4bf3-a185-42670d8d2ebb" providerId="AD" clId="Web-{AE4E1244-1037-4B39-AABB-173CD41E8935}" dt="2024-06-06T22:04:32.424" v="2" actId="20577"/>
          <ac:spMkLst>
            <pc:docMk/>
            <pc:sldMk cId="3364213133" sldId="306"/>
            <ac:spMk id="2" creationId="{C12C50BC-DA7E-CDE1-C30B-ADF5EBE8CF54}"/>
          </ac:spMkLst>
        </pc:spChg>
      </pc:sldChg>
      <pc:sldChg chg="modSp">
        <pc:chgData name="Dennihy-Bailey, Sean P" userId="S::sean.p.dennihy-bailey@hud.gov::181dbae1-410f-4bf3-a185-42670d8d2ebb" providerId="AD" clId="Web-{AE4E1244-1037-4B39-AABB-173CD41E8935}" dt="2024-06-06T22:04:20.580" v="1" actId="20577"/>
        <pc:sldMkLst>
          <pc:docMk/>
          <pc:sldMk cId="1007288250" sldId="309"/>
        </pc:sldMkLst>
        <pc:spChg chg="mod">
          <ac:chgData name="Dennihy-Bailey, Sean P" userId="S::sean.p.dennihy-bailey@hud.gov::181dbae1-410f-4bf3-a185-42670d8d2ebb" providerId="AD" clId="Web-{AE4E1244-1037-4B39-AABB-173CD41E8935}" dt="2024-06-06T22:04:20.580" v="1" actId="20577"/>
          <ac:spMkLst>
            <pc:docMk/>
            <pc:sldMk cId="1007288250" sldId="309"/>
            <ac:spMk id="2" creationId="{567277D0-2449-4C86-ACC6-115CBE18CD4B}"/>
          </ac:spMkLst>
        </pc:spChg>
      </pc:sldChg>
    </pc:docChg>
  </pc:docChgLst>
  <pc:docChgLst>
    <pc:chgData name="Dennihy-Bailey, Sean P" userId="S::sean.p.dennihy-bailey@hud.gov::181dbae1-410f-4bf3-a185-42670d8d2ebb" providerId="AD" clId="Web-{87AB714F-B003-4333-B2C6-EDCC50FF226C}"/>
    <pc:docChg chg="modSld">
      <pc:chgData name="Dennihy-Bailey, Sean P" userId="S::sean.p.dennihy-bailey@hud.gov::181dbae1-410f-4bf3-a185-42670d8d2ebb" providerId="AD" clId="Web-{87AB714F-B003-4333-B2C6-EDCC50FF226C}" dt="2024-06-04T14:48:22.553" v="36"/>
      <pc:docMkLst>
        <pc:docMk/>
      </pc:docMkLst>
      <pc:sldChg chg="modSp">
        <pc:chgData name="Dennihy-Bailey, Sean P" userId="S::sean.p.dennihy-bailey@hud.gov::181dbae1-410f-4bf3-a185-42670d8d2ebb" providerId="AD" clId="Web-{87AB714F-B003-4333-B2C6-EDCC50FF226C}" dt="2024-06-04T14:47:50.537" v="14" actId="20577"/>
        <pc:sldMkLst>
          <pc:docMk/>
          <pc:sldMk cId="2856777696" sldId="257"/>
        </pc:sldMkLst>
        <pc:spChg chg="mod">
          <ac:chgData name="Dennihy-Bailey, Sean P" userId="S::sean.p.dennihy-bailey@hud.gov::181dbae1-410f-4bf3-a185-42670d8d2ebb" providerId="AD" clId="Web-{87AB714F-B003-4333-B2C6-EDCC50FF226C}" dt="2024-06-04T14:47:50.537" v="14" actId="20577"/>
          <ac:spMkLst>
            <pc:docMk/>
            <pc:sldMk cId="2856777696" sldId="257"/>
            <ac:spMk id="3" creationId="{201463F8-3E62-445B-B19A-1AB8BF57D918}"/>
          </ac:spMkLst>
        </pc:spChg>
        <pc:spChg chg="mod">
          <ac:chgData name="Dennihy-Bailey, Sean P" userId="S::sean.p.dennihy-bailey@hud.gov::181dbae1-410f-4bf3-a185-42670d8d2ebb" providerId="AD" clId="Web-{87AB714F-B003-4333-B2C6-EDCC50FF226C}" dt="2024-06-04T14:47:26.631" v="10" actId="20577"/>
          <ac:spMkLst>
            <pc:docMk/>
            <pc:sldMk cId="2856777696" sldId="257"/>
            <ac:spMk id="7" creationId="{C09E212C-8F19-4660-82B6-5313FE4D56C3}"/>
          </ac:spMkLst>
        </pc:spChg>
      </pc:sldChg>
      <pc:sldChg chg="addSp delSp modSp">
        <pc:chgData name="Dennihy-Bailey, Sean P" userId="S::sean.p.dennihy-bailey@hud.gov::181dbae1-410f-4bf3-a185-42670d8d2ebb" providerId="AD" clId="Web-{87AB714F-B003-4333-B2C6-EDCC50FF226C}" dt="2024-06-04T14:48:22.553" v="36"/>
        <pc:sldMkLst>
          <pc:docMk/>
          <pc:sldMk cId="2938734048" sldId="259"/>
        </pc:sldMkLst>
        <pc:spChg chg="mo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2" creationId="{567277D0-2449-4C86-ACC6-115CBE18CD4B}"/>
          </ac:spMkLst>
        </pc:spChg>
        <pc:spChg chg="mo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4" creationId="{C4B4539A-1EE2-4F7A-B9CD-61836CA29DC5}"/>
          </ac:spMkLst>
        </pc:spChg>
        <pc:spChg chg="del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24" creationId="{9F4444CE-BC8D-4D61-B303-4C05614E62AB}"/>
          </ac:spMkLst>
        </pc:spChg>
        <pc:spChg chg="del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26" creationId="{62423CA5-E2E1-4789-B759-9906C1C94063}"/>
          </ac:spMkLst>
        </pc:spChg>
        <pc:spChg chg="del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28" creationId="{73772B81-181F-48B7-8826-4D9686D15DF5}"/>
          </ac:spMkLst>
        </pc:spChg>
        <pc:spChg chg="del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30" creationId="{B2205F6E-03C6-4E92-877C-E2482F6599AA}"/>
          </ac:spMkLst>
        </pc:spChg>
        <pc:spChg chg="ad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47" creationId="{9F4444CE-BC8D-4D61-B303-4C05614E62AB}"/>
          </ac:spMkLst>
        </pc:spChg>
        <pc:spChg chg="ad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49" creationId="{62423CA5-E2E1-4789-B759-9906C1C94063}"/>
          </ac:spMkLst>
        </pc:spChg>
        <pc:spChg chg="ad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51" creationId="{73772B81-181F-48B7-8826-4D9686D15DF5}"/>
          </ac:spMkLst>
        </pc:spChg>
        <pc:spChg chg="add">
          <ac:chgData name="Dennihy-Bailey, Sean P" userId="S::sean.p.dennihy-bailey@hud.gov::181dbae1-410f-4bf3-a185-42670d8d2ebb" providerId="AD" clId="Web-{87AB714F-B003-4333-B2C6-EDCC50FF226C}" dt="2024-06-04T14:48:22.553" v="36"/>
          <ac:spMkLst>
            <pc:docMk/>
            <pc:sldMk cId="2938734048" sldId="259"/>
            <ac:spMk id="53" creationId="{B2205F6E-03C6-4E92-877C-E2482F6599AA}"/>
          </ac:spMkLst>
        </pc:spChg>
        <pc:grpChg chg="del">
          <ac:chgData name="Dennihy-Bailey, Sean P" userId="S::sean.p.dennihy-bailey@hud.gov::181dbae1-410f-4bf3-a185-42670d8d2ebb" providerId="AD" clId="Web-{87AB714F-B003-4333-B2C6-EDCC50FF226C}" dt="2024-06-04T14:48:22.553" v="36"/>
          <ac:grpSpMkLst>
            <pc:docMk/>
            <pc:sldMk cId="2938734048" sldId="259"/>
            <ac:grpSpMk id="12" creationId="{D6280969-F024-466D-A1DB-4F848C51DEF6}"/>
          </ac:grpSpMkLst>
        </pc:grpChg>
        <pc:grpChg chg="add">
          <ac:chgData name="Dennihy-Bailey, Sean P" userId="S::sean.p.dennihy-bailey@hud.gov::181dbae1-410f-4bf3-a185-42670d8d2ebb" providerId="AD" clId="Web-{87AB714F-B003-4333-B2C6-EDCC50FF226C}" dt="2024-06-04T14:48:22.553" v="36"/>
          <ac:grpSpMkLst>
            <pc:docMk/>
            <pc:sldMk cId="2938734048" sldId="259"/>
            <ac:grpSpMk id="35" creationId="{D6280969-F024-466D-A1DB-4F848C51DEF6}"/>
          </ac:grpSpMkLst>
        </pc:grpChg>
        <pc:picChg chg="ord">
          <ac:chgData name="Dennihy-Bailey, Sean P" userId="S::sean.p.dennihy-bailey@hud.gov::181dbae1-410f-4bf3-a185-42670d8d2ebb" providerId="AD" clId="Web-{87AB714F-B003-4333-B2C6-EDCC50FF226C}" dt="2024-06-04T14:48:22.553" v="36"/>
          <ac:picMkLst>
            <pc:docMk/>
            <pc:sldMk cId="2938734048" sldId="259"/>
            <ac:picMk id="3" creationId="{90C9F82F-BC97-FA44-461D-B67C351CD68C}"/>
          </ac:picMkLst>
        </pc:picChg>
        <pc:picChg chg="add mod">
          <ac:chgData name="Dennihy-Bailey, Sean P" userId="S::sean.p.dennihy-bailey@hud.gov::181dbae1-410f-4bf3-a185-42670d8d2ebb" providerId="AD" clId="Web-{87AB714F-B003-4333-B2C6-EDCC50FF226C}" dt="2024-06-04T14:48:22.553" v="36"/>
          <ac:picMkLst>
            <pc:docMk/>
            <pc:sldMk cId="2938734048" sldId="259"/>
            <ac:picMk id="5" creationId="{C34DFB24-7DE6-16D5-1B2E-756F7130B16E}"/>
          </ac:picMkLst>
        </pc:picChg>
      </pc:sldChg>
    </pc:docChg>
  </pc:docChgLst>
  <pc:docChgLst>
    <pc:chgData name="Dennihy-Bailey, Sean P" userId="S::sean.p.dennihy-bailey@hud.gov::181dbae1-410f-4bf3-a185-42670d8d2ebb" providerId="AD" clId="Web-{D4273600-8D84-48FC-B8DA-A02ADC56C056}"/>
    <pc:docChg chg="modSld">
      <pc:chgData name="Dennihy-Bailey, Sean P" userId="S::sean.p.dennihy-bailey@hud.gov::181dbae1-410f-4bf3-a185-42670d8d2ebb" providerId="AD" clId="Web-{D4273600-8D84-48FC-B8DA-A02ADC56C056}" dt="2024-06-05T11:31:02.514" v="1" actId="20577"/>
      <pc:docMkLst>
        <pc:docMk/>
      </pc:docMkLst>
      <pc:sldChg chg="modSp">
        <pc:chgData name="Dennihy-Bailey, Sean P" userId="S::sean.p.dennihy-bailey@hud.gov::181dbae1-410f-4bf3-a185-42670d8d2ebb" providerId="AD" clId="Web-{D4273600-8D84-48FC-B8DA-A02ADC56C056}" dt="2024-06-05T11:31:02.514" v="1" actId="20577"/>
        <pc:sldMkLst>
          <pc:docMk/>
          <pc:sldMk cId="3364213133" sldId="306"/>
        </pc:sldMkLst>
        <pc:spChg chg="mod">
          <ac:chgData name="Dennihy-Bailey, Sean P" userId="S::sean.p.dennihy-bailey@hud.gov::181dbae1-410f-4bf3-a185-42670d8d2ebb" providerId="AD" clId="Web-{D4273600-8D84-48FC-B8DA-A02ADC56C056}" dt="2024-06-05T11:31:02.514" v="1" actId="20577"/>
          <ac:spMkLst>
            <pc:docMk/>
            <pc:sldMk cId="3364213133" sldId="306"/>
            <ac:spMk id="2" creationId="{C12C50BC-DA7E-CDE1-C30B-ADF5EBE8CF54}"/>
          </ac:spMkLst>
        </pc:spChg>
      </pc:sldChg>
    </pc:docChg>
  </pc:docChgLst>
  <pc:docChgLst>
    <pc:chgData name="Dennihy-Bailey, Sean P" userId="S::sean.p.dennihy-bailey@hud.gov::181dbae1-410f-4bf3-a185-42670d8d2ebb" providerId="AD" clId="Web-{6B82F2F8-7A22-4F7F-B847-A8793DA9629E}"/>
    <pc:docChg chg="modSld">
      <pc:chgData name="Dennihy-Bailey, Sean P" userId="S::sean.p.dennihy-bailey@hud.gov::181dbae1-410f-4bf3-a185-42670d8d2ebb" providerId="AD" clId="Web-{6B82F2F8-7A22-4F7F-B847-A8793DA9629E}" dt="2024-06-06T13:32:42.778" v="7" actId="20577"/>
      <pc:docMkLst>
        <pc:docMk/>
      </pc:docMkLst>
      <pc:sldChg chg="modSp">
        <pc:chgData name="Dennihy-Bailey, Sean P" userId="S::sean.p.dennihy-bailey@hud.gov::181dbae1-410f-4bf3-a185-42670d8d2ebb" providerId="AD" clId="Web-{6B82F2F8-7A22-4F7F-B847-A8793DA9629E}" dt="2024-06-06T13:32:42.778" v="7" actId="20577"/>
        <pc:sldMkLst>
          <pc:docMk/>
          <pc:sldMk cId="1007288250" sldId="309"/>
        </pc:sldMkLst>
        <pc:spChg chg="mod">
          <ac:chgData name="Dennihy-Bailey, Sean P" userId="S::sean.p.dennihy-bailey@hud.gov::181dbae1-410f-4bf3-a185-42670d8d2ebb" providerId="AD" clId="Web-{6B82F2F8-7A22-4F7F-B847-A8793DA9629E}" dt="2024-06-06T13:32:42.778" v="7" actId="20577"/>
          <ac:spMkLst>
            <pc:docMk/>
            <pc:sldMk cId="1007288250" sldId="309"/>
            <ac:spMk id="4" creationId="{C4B4539A-1EE2-4F7A-B9CD-61836CA29DC5}"/>
          </ac:spMkLst>
        </pc:spChg>
      </pc:sldChg>
      <pc:sldChg chg="delSp">
        <pc:chgData name="Dennihy-Bailey, Sean P" userId="S::sean.p.dennihy-bailey@hud.gov::181dbae1-410f-4bf3-a185-42670d8d2ebb" providerId="AD" clId="Web-{6B82F2F8-7A22-4F7F-B847-A8793DA9629E}" dt="2024-06-06T13:32:23.122" v="3"/>
        <pc:sldMkLst>
          <pc:docMk/>
          <pc:sldMk cId="1018672819" sldId="314"/>
        </pc:sldMkLst>
        <pc:spChg chg="del">
          <ac:chgData name="Dennihy-Bailey, Sean P" userId="S::sean.p.dennihy-bailey@hud.gov::181dbae1-410f-4bf3-a185-42670d8d2ebb" providerId="AD" clId="Web-{6B82F2F8-7A22-4F7F-B847-A8793DA9629E}" dt="2024-06-06T13:32:22.372" v="2"/>
          <ac:spMkLst>
            <pc:docMk/>
            <pc:sldMk cId="1018672819" sldId="314"/>
            <ac:spMk id="2" creationId="{68545DA0-4E0B-FBDA-1020-72E9E3F198B6}"/>
          </ac:spMkLst>
        </pc:spChg>
        <pc:spChg chg="del">
          <ac:chgData name="Dennihy-Bailey, Sean P" userId="S::sean.p.dennihy-bailey@hud.gov::181dbae1-410f-4bf3-a185-42670d8d2ebb" providerId="AD" clId="Web-{6B82F2F8-7A22-4F7F-B847-A8793DA9629E}" dt="2024-06-06T13:32:21.372" v="1"/>
          <ac:spMkLst>
            <pc:docMk/>
            <pc:sldMk cId="1018672819" sldId="314"/>
            <ac:spMk id="3" creationId="{699FB88D-0206-841C-A927-45F1124DA138}"/>
          </ac:spMkLst>
        </pc:spChg>
        <pc:spChg chg="del">
          <ac:chgData name="Dennihy-Bailey, Sean P" userId="S::sean.p.dennihy-bailey@hud.gov::181dbae1-410f-4bf3-a185-42670d8d2ebb" providerId="AD" clId="Web-{6B82F2F8-7A22-4F7F-B847-A8793DA9629E}" dt="2024-06-06T13:32:23.122" v="3"/>
          <ac:spMkLst>
            <pc:docMk/>
            <pc:sldMk cId="1018672819" sldId="314"/>
            <ac:spMk id="4" creationId="{4B4106EE-D6DE-75C8-90AF-3C1DE2748B4B}"/>
          </ac:spMkLst>
        </pc:spChg>
      </pc:sldChg>
      <pc:sldChg chg="modSp">
        <pc:chgData name="Dennihy-Bailey, Sean P" userId="S::sean.p.dennihy-bailey@hud.gov::181dbae1-410f-4bf3-a185-42670d8d2ebb" providerId="AD" clId="Web-{6B82F2F8-7A22-4F7F-B847-A8793DA9629E}" dt="2024-06-06T13:32:10.122" v="0" actId="20577"/>
        <pc:sldMkLst>
          <pc:docMk/>
          <pc:sldMk cId="439871132" sldId="317"/>
        </pc:sldMkLst>
        <pc:spChg chg="mod">
          <ac:chgData name="Dennihy-Bailey, Sean P" userId="S::sean.p.dennihy-bailey@hud.gov::181dbae1-410f-4bf3-a185-42670d8d2ebb" providerId="AD" clId="Web-{6B82F2F8-7A22-4F7F-B847-A8793DA9629E}" dt="2024-06-06T13:32:10.122" v="0" actId="20577"/>
          <ac:spMkLst>
            <pc:docMk/>
            <pc:sldMk cId="439871132" sldId="317"/>
            <ac:spMk id="8" creationId="{FE1AF5BE-AE43-2D38-DD5B-94005B9E98A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10FD6E-0D5F-4D43-9579-5CDF38005F7F}" type="datetimeFigureOut">
              <a:rPr lang="en-US" smtClean="0"/>
              <a:t>6/6/2024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545B7-6F5A-4814-9820-2C919E00A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5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E545B7-6F5A-4814-9820-2C919E00AC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346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545B7-6F5A-4814-9820-2C919E00AC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8336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E545B7-6F5A-4814-9820-2C919E00AC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73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0972A-F43D-440F-B655-2CE2077D2E37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15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DB8ED-F870-4761-96DC-5BB37F7DE016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597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E0A0-D981-4AEA-B61F-3F84FDEFBB9C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9467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E7284-E45E-4E6C-B923-F19B8075B515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82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27F57-00E3-4C3A-9B96-F574E86F64DE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85838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D0F73E-1013-4595-BDD5-6A6BA34D5738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9731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B787B-7FD3-46B9-957F-70CD3AC09695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83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DE8A3-8369-40F0-8A92-56BFF45B930D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841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F3664-DAE3-449A-B7FC-4E12D61CE25A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577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72B30-F2BA-41B1-A7BF-952AFE143A41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62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6B2B7-4A4C-4664-8A6F-2E97D83841D9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1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51D5A-29EC-4D90-BD0E-986AEB55E18D}" type="datetime1">
              <a:rPr lang="en-US" smtClean="0"/>
              <a:t>6/6/2024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453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07A4C-D64F-41DB-B8D3-53F065B9E966}" type="datetime1">
              <a:rPr lang="en-US" smtClean="0"/>
              <a:t>6/6/2024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012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84D8A-C036-477F-8B45-A712A1BE2247}" type="datetime1">
              <a:rPr lang="en-US" smtClean="0"/>
              <a:t>6/6/2024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08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390982-C384-46F5-899A-4661FA58925E}" type="datetime1">
              <a:rPr lang="en-US" smtClean="0"/>
              <a:t>6/6/2024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A53C0E-6483-4D35-BAD6-7A2BF6734103}" type="datetime1">
              <a:rPr lang="en-US" smtClean="0"/>
              <a:t>6/6/2024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3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420BD-0994-4D37-AC7B-698BBB399BDE}" type="datetime1">
              <a:rPr lang="en-US" smtClean="0"/>
              <a:t>6/6/2024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CF8FB2B-0834-4E69-81CF-5D187DC0C2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4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mesbjerg@pascocountyfl.net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hudexchange.info/programs/section-108/" TargetMode="Externa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jenikirbyhistory.getarchive.net/topics/malden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nae.usace.army.mil/Portals/74/docs/Topics/MaldenRiver/DPR_Final.pd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e.usace.army.mil/Portals/74/docs/Topics/MaldenRiver/DPR_Final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1463F8-3E62-445B-B19A-1AB8BF57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1723" y="609600"/>
            <a:ext cx="4512989" cy="2227730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FFFFFF"/>
                </a:solidFill>
                <a:ea typeface="+mj-lt"/>
                <a:cs typeface="+mj-lt"/>
              </a:rPr>
              <a:t>River's Edge</a:t>
            </a:r>
            <a:endParaRPr lang="en-US" sz="4400" dirty="0">
              <a:ea typeface="+mj-lt"/>
              <a:cs typeface="+mj-lt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77EAA0E-64A9-85F2-9276-5B48D77FFA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51" y="2745483"/>
            <a:ext cx="3856774" cy="145593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9E212C-8F19-4660-82B6-5313FE4D5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1500" dirty="0">
                <a:solidFill>
                  <a:srgbClr val="FFFFFF"/>
                </a:solidFill>
                <a:hlinkClick r:id="rId3"/>
              </a:rPr>
              <a:t>mesbjerg@pascocountyfl.net</a:t>
            </a:r>
            <a:endParaRPr lang="en-US" sz="1500" dirty="0">
              <a:solidFill>
                <a:srgbClr val="FFFF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1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Reflections from a Partnership Approach Using Section 108. </a:t>
            </a:r>
            <a:endParaRPr lang="en-US" sz="1500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A797F3-CF9A-43BD-B07F-59D493E0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62553" y="6041362"/>
            <a:ext cx="56618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2CF8FB2B-0834-4E69-81CF-5D187DC0C24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2" name="Picture 1" descr="A logo for a company&#10;&#10;Description automatically generated">
            <a:extLst>
              <a:ext uri="{FF2B5EF4-FFF2-40B4-BE49-F238E27FC236}">
                <a16:creationId xmlns:a16="http://schemas.microsoft.com/office/drawing/2014/main" id="{1EEB808E-4A46-8250-082D-AFEC76D208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00" y="5839683"/>
            <a:ext cx="169896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7776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9D3611-8C6C-382C-0508-23CB6A4B1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 descr="A building with trees and grass&#10;&#10;Description automatically generated">
            <a:extLst>
              <a:ext uri="{FF2B5EF4-FFF2-40B4-BE49-F238E27FC236}">
                <a16:creationId xmlns:a16="http://schemas.microsoft.com/office/drawing/2014/main" id="{6B63EA5C-18F8-609F-A084-B8EA2A7162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43" y="1569123"/>
            <a:ext cx="8924619" cy="371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6654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FC5D2E-D5C9-C168-B624-A6873F598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 descr="A path with flowers and trees&#10;&#10;Description automatically generated with medium confidence">
            <a:extLst>
              <a:ext uri="{FF2B5EF4-FFF2-40B4-BE49-F238E27FC236}">
                <a16:creationId xmlns:a16="http://schemas.microsoft.com/office/drawing/2014/main" id="{3FE184C8-D8A2-CABE-EF6B-79CFED8643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09" y="1440706"/>
            <a:ext cx="9540829" cy="397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613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277D0-2449-4C86-ACC6-115CBE1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Using Section 108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4539A-1EE2-4F7A-B9CD-61836CA29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Federal Loan Guarantee Program </a:t>
            </a:r>
          </a:p>
          <a:p>
            <a:r>
              <a:rPr lang="en-US" dirty="0">
                <a:solidFill>
                  <a:schemeClr val="bg1"/>
                </a:solidFill>
              </a:rPr>
              <a:t>Allows 5X the Annual Community Development Block Grant funds</a:t>
            </a:r>
          </a:p>
          <a:p>
            <a:r>
              <a:rPr lang="en-US" dirty="0">
                <a:solidFill>
                  <a:schemeClr val="bg1"/>
                </a:solidFill>
              </a:rPr>
              <a:t>Can be used for a wide range of projects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90C9F82F-BC97-FA44-461D-B67C351CD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2" y="5882886"/>
            <a:ext cx="1698968" cy="788578"/>
          </a:xfrm>
          <a:prstGeom prst="rect">
            <a:avLst/>
          </a:prstGeom>
        </p:spPr>
      </p:pic>
      <p:pic>
        <p:nvPicPr>
          <p:cNvPr id="6" name="Picture 5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C18FF2CF-575E-4AD7-961B-42B46E5807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373" y="70377"/>
            <a:ext cx="3017313" cy="3017313"/>
          </a:xfrm>
          <a:prstGeom prst="rect">
            <a:avLst/>
          </a:prstGeom>
        </p:spPr>
      </p:pic>
      <p:pic>
        <p:nvPicPr>
          <p:cNvPr id="7" name="Content Placeholder 6" descr="A poster of a construction company&#10;&#10;Description automatically generated">
            <a:extLst>
              <a:ext uri="{FF2B5EF4-FFF2-40B4-BE49-F238E27FC236}">
                <a16:creationId xmlns:a16="http://schemas.microsoft.com/office/drawing/2014/main" id="{E6E4D913-2FC6-C4A9-820F-970F9CCFCFE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7927" y="3048000"/>
            <a:ext cx="6692135" cy="376432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1AF5BE-AE43-2D38-DD5B-94005B9E98A0}"/>
              </a:ext>
            </a:extLst>
          </p:cNvPr>
          <p:cNvSpPr txBox="1"/>
          <p:nvPr/>
        </p:nvSpPr>
        <p:spPr>
          <a:xfrm>
            <a:off x="6009920" y="378704"/>
            <a:ext cx="2929982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b="1" dirty="0"/>
              <a:t>Learn more here </a:t>
            </a:r>
          </a:p>
          <a:p>
            <a:endParaRPr lang="en-US" dirty="0"/>
          </a:p>
          <a:p>
            <a:r>
              <a:rPr lang="en-US" dirty="0"/>
              <a:t>Or visit us at: </a:t>
            </a:r>
          </a:p>
          <a:p>
            <a:r>
              <a:rPr lang="en-US" u="sng" dirty="0"/>
              <a:t>www.HUD.gov/Section108 </a:t>
            </a:r>
          </a:p>
          <a:p>
            <a:endParaRPr lang="en-US" dirty="0"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US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www.hudexchange.info/programs/section-108/</a:t>
            </a:r>
          </a:p>
        </p:txBody>
      </p:sp>
    </p:spTree>
    <p:extLst>
      <p:ext uri="{BB962C8B-B14F-4D97-AF65-F5344CB8AC3E}">
        <p14:creationId xmlns:p14="http://schemas.microsoft.com/office/powerpoint/2010/main" val="4398711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8C9B83F-64CD-41C1-925F-A08801FFD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1655065-0BD7-4422-BEC0-4401E99809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4DDD90AC-ABEC-4A76-9C9C-AD0A5F8FC7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21A8AFEF-EC50-4C0B-9C64-814B76C82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CAFAA800-E117-4357-84E4-56B63EA03E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8DDFC9F4-3B45-402D-8AD7-60B3F08E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F26A0854-FBE4-4587-B349-06BE192BD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54A9C4C6-FF7D-470E-BFCA-CE4F60A1F0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B1721EA8-4871-45D4-B78F-AE805A300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5763971-E3A3-45C6-9BA8-2E032C7A55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2752E94-0E01-4AF5-A43A-F2FAD873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pic>
        <p:nvPicPr>
          <p:cNvPr id="7" name="Picture Placeholder 6" descr="A person wearing glasses and a blue jacket&#10;&#10;Description automatically generated">
            <a:extLst>
              <a:ext uri="{FF2B5EF4-FFF2-40B4-BE49-F238E27FC236}">
                <a16:creationId xmlns:a16="http://schemas.microsoft.com/office/drawing/2014/main" id="{4E409A4C-E234-90FA-2C34-6B536BDD87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7" r="8080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145B1-2881-6BB7-501C-CA3C75B2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Alex </a:t>
            </a:r>
            <a:br>
              <a:rPr lang="en-US" sz="5400" dirty="0"/>
            </a:br>
            <a:r>
              <a:rPr lang="en-US" sz="5400" dirty="0"/>
              <a:t>Pratt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003CC-56B8-A52C-557C-8F4AF3F6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D7E76-DEE4-68F0-1D65-3888EAB1A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6734" y="5367338"/>
            <a:ext cx="4507267" cy="674024"/>
          </a:xfrm>
        </p:spPr>
        <p:txBody>
          <a:bodyPr/>
          <a:lstStyle/>
          <a:p>
            <a:r>
              <a:rPr lang="en-US" dirty="0"/>
              <a:t>Deputy Director, Housing and Community Development</a:t>
            </a:r>
          </a:p>
          <a:p>
            <a:r>
              <a:rPr lang="en-US" dirty="0"/>
              <a:t>City of Malden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9721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E0C8-BF45-68BA-9BE4-BCC73AAF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04" y="156713"/>
            <a:ext cx="8596668" cy="576262"/>
          </a:xfrm>
        </p:spPr>
        <p:txBody>
          <a:bodyPr>
            <a:normAutofit fontScale="90000"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D0F25-CF65-DE89-054A-8BC8B540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16" y="1718516"/>
            <a:ext cx="2366456" cy="576262"/>
          </a:xfrm>
        </p:spPr>
        <p:txBody>
          <a:bodyPr/>
          <a:lstStyle/>
          <a:p>
            <a:r>
              <a:rPr lang="en-US" dirty="0"/>
              <a:t>Barge Removal </a:t>
            </a:r>
          </a:p>
        </p:txBody>
      </p:sp>
      <p:pic>
        <p:nvPicPr>
          <p:cNvPr id="8" name="Content Placeholder 7" descr="Man on shore  and Scuba diver on ladder in the water  working to remove large metal object from river ">
            <a:extLst>
              <a:ext uri="{FF2B5EF4-FFF2-40B4-BE49-F238E27FC236}">
                <a16:creationId xmlns:a16="http://schemas.microsoft.com/office/drawing/2014/main" id="{D2F0FE2D-BC26-BCBF-8EDA-BDFE4150D4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778976" y="732975"/>
            <a:ext cx="5762377" cy="2578764"/>
          </a:xfrm>
          <a:prstGeom prst="rect">
            <a:avLst/>
          </a:prstGeom>
        </p:spPr>
      </p:pic>
      <p:sp>
        <p:nvSpPr>
          <p:cNvPr id="5" name="Text Placeholder 4" descr="pile of tiers on a river bank">
            <a:extLst>
              <a:ext uri="{FF2B5EF4-FFF2-40B4-BE49-F238E27FC236}">
                <a16:creationId xmlns:a16="http://schemas.microsoft.com/office/drawing/2014/main" id="{1D6C81C1-D394-E5AE-E1EE-D45E650F7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6354" y="4812017"/>
            <a:ext cx="1796886" cy="576262"/>
          </a:xfrm>
        </p:spPr>
        <p:txBody>
          <a:bodyPr/>
          <a:lstStyle/>
          <a:p>
            <a:r>
              <a:rPr lang="en-US" dirty="0"/>
              <a:t>Tire Pile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E83A2-5C25-1C2F-C9E4-88F0B14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14</a:t>
            </a:fld>
            <a:endParaRPr lang="en-US"/>
          </a:p>
        </p:txBody>
      </p:sp>
      <p:pic>
        <p:nvPicPr>
          <p:cNvPr id="14" name="Content Placeholder 13" descr="A pile of tires in a pond&#10;&#10;Description automatically generated">
            <a:extLst>
              <a:ext uri="{FF2B5EF4-FFF2-40B4-BE49-F238E27FC236}">
                <a16:creationId xmlns:a16="http://schemas.microsoft.com/office/drawing/2014/main" id="{33494B9F-5789-0DF6-8F47-2715824486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971" y="3936235"/>
            <a:ext cx="5926752" cy="2470251"/>
          </a:xfrm>
        </p:spPr>
      </p:pic>
    </p:spTree>
    <p:extLst>
      <p:ext uri="{BB962C8B-B14F-4D97-AF65-F5344CB8AC3E}">
        <p14:creationId xmlns:p14="http://schemas.microsoft.com/office/powerpoint/2010/main" val="3740428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A3E0C8-BF45-68BA-9BE4-BCC73AAF7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804" y="156713"/>
            <a:ext cx="8596668" cy="576262"/>
          </a:xfrm>
        </p:spPr>
        <p:txBody>
          <a:bodyPr>
            <a:normAutofit fontScale="90000"/>
          </a:bodyPr>
          <a:lstStyle/>
          <a:p>
            <a:r>
              <a:rPr lang="en-US" dirty="0"/>
              <a:t>After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0D0F25-CF65-DE89-054A-8BC8B540CA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16" y="1718516"/>
            <a:ext cx="2606296" cy="576262"/>
          </a:xfrm>
        </p:spPr>
        <p:txBody>
          <a:bodyPr/>
          <a:lstStyle/>
          <a:p>
            <a:r>
              <a:rPr lang="en-US" dirty="0"/>
              <a:t>Waterfront Path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2F0FE2D-BC26-BCBF-8EDA-BDFE4150D48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8976" y="732975"/>
            <a:ext cx="5762377" cy="2578764"/>
          </a:xfrm>
          <a:prstGeom prst="rect">
            <a:avLst/>
          </a:prstGeom>
        </p:spPr>
      </p:pic>
      <p:sp>
        <p:nvSpPr>
          <p:cNvPr id="5" name="Text Placeholder 4" descr="pile of tiers on a river bank">
            <a:extLst>
              <a:ext uri="{FF2B5EF4-FFF2-40B4-BE49-F238E27FC236}">
                <a16:creationId xmlns:a16="http://schemas.microsoft.com/office/drawing/2014/main" id="{1D6C81C1-D394-E5AE-E1EE-D45E650F7F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06354" y="4812017"/>
            <a:ext cx="1796886" cy="576262"/>
          </a:xfrm>
        </p:spPr>
        <p:txBody>
          <a:bodyPr/>
          <a:lstStyle/>
          <a:p>
            <a:r>
              <a:rPr lang="en-US" dirty="0"/>
              <a:t>Park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BE83A2-5C25-1C2F-C9E4-88F0B1400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15</a:t>
            </a:fld>
            <a:endParaRPr lang="en-US"/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3494B9F-5789-0DF6-8F47-27158244861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89971" y="3936235"/>
            <a:ext cx="5926752" cy="2470251"/>
          </a:xfrm>
        </p:spPr>
      </p:pic>
    </p:spTree>
    <p:extLst>
      <p:ext uri="{BB962C8B-B14F-4D97-AF65-F5344CB8AC3E}">
        <p14:creationId xmlns:p14="http://schemas.microsoft.com/office/powerpoint/2010/main" val="3814515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409A4C-E234-90FA-2C34-6B536BDD87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67" r="23767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145B1-2881-6BB7-501C-CA3C75B2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Matt Lattanzi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003CC-56B8-A52C-557C-8F4AF3F6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mtClean="0"/>
              <a:pPr defTabSz="914400">
                <a:spcAft>
                  <a:spcPts val="600"/>
                </a:spcAft>
              </a:pPr>
              <a:t>16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D7E76-DEE4-68F0-1D65-3888EAB1A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6734" y="5367338"/>
            <a:ext cx="4507267" cy="674024"/>
          </a:xfrm>
        </p:spPr>
        <p:txBody>
          <a:bodyPr/>
          <a:lstStyle/>
          <a:p>
            <a:r>
              <a:rPr lang="en-US" dirty="0"/>
              <a:t>Director Planning and Development / Assistant City Solicitor</a:t>
            </a:r>
          </a:p>
          <a:p>
            <a:r>
              <a:rPr lang="en-US" dirty="0"/>
              <a:t>City of Everett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092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F7ADF5-9C14-AC70-E0BA-6D6E5D4CAF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EE0769-0E8D-1CAE-9388-321F71149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47" y="0"/>
            <a:ext cx="91467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0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E409A4C-E234-90FA-2C34-6B536BDD877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5" r="7405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2145B1-2881-6BB7-501C-CA3C75B2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0563" y="1678665"/>
            <a:ext cx="3887839" cy="237216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/>
              <a:t>Alicia</a:t>
            </a:r>
            <a:br>
              <a:rPr lang="en-US" sz="5400" dirty="0"/>
            </a:br>
            <a:r>
              <a:rPr lang="en-US" sz="5400" dirty="0"/>
              <a:t> Hunt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D003CC-56B8-A52C-557C-8F4AF3F6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mtClean="0"/>
              <a:pPr defTabSz="914400">
                <a:spcAft>
                  <a:spcPts val="600"/>
                </a:spcAft>
              </a:pPr>
              <a:t>18</a:t>
            </a:fld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2D7E76-DEE4-68F0-1D65-3888EAB1AD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66734" y="5367338"/>
            <a:ext cx="4507267" cy="674024"/>
          </a:xfrm>
        </p:spPr>
        <p:txBody>
          <a:bodyPr/>
          <a:lstStyle/>
          <a:p>
            <a:r>
              <a:rPr lang="en-US" dirty="0"/>
              <a:t>Director of Planning, Development &amp; Sustainability</a:t>
            </a:r>
            <a:br>
              <a:rPr lang="en-US" dirty="0"/>
            </a:br>
            <a:r>
              <a:rPr lang="en-US" dirty="0"/>
              <a:t>City of Medford</a:t>
            </a:r>
          </a:p>
        </p:txBody>
      </p:sp>
    </p:spTree>
    <p:extLst>
      <p:ext uri="{BB962C8B-B14F-4D97-AF65-F5344CB8AC3E}">
        <p14:creationId xmlns:p14="http://schemas.microsoft.com/office/powerpoint/2010/main" val="859138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5FC5A-FF12-0221-26A0-7F624536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19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5749BB-6748-11D5-B514-92B0D8755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722" r="9059" b="6584"/>
          <a:stretch/>
        </p:blipFill>
        <p:spPr>
          <a:xfrm>
            <a:off x="476764" y="1240301"/>
            <a:ext cx="9273488" cy="4801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277D0-2449-4C86-ACC6-115CBE1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Todays Panelists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4539A-1EE2-4F7A-B9CD-61836CA29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/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90C9F82F-BC97-FA44-461D-B67C351CD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2" y="5882886"/>
            <a:ext cx="1698968" cy="78857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914133F-8A0A-97AD-0057-E2491B652E98}"/>
              </a:ext>
            </a:extLst>
          </p:cNvPr>
          <p:cNvSpPr>
            <a:spLocks/>
          </p:cNvSpPr>
          <p:nvPr/>
        </p:nvSpPr>
        <p:spPr>
          <a:xfrm>
            <a:off x="7826715" y="2076885"/>
            <a:ext cx="3786874" cy="987534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57784">
              <a:lnSpc>
                <a:spcPct val="127000"/>
              </a:lnSpc>
              <a:spcAft>
                <a:spcPts val="600"/>
              </a:spcAft>
            </a:pPr>
            <a:r>
              <a:rPr lang="en-US" sz="2000" b="1" kern="100" dirty="0">
                <a:latin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2000" b="1" kern="1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Preotle</a:t>
            </a:r>
            <a:endParaRPr lang="en-US" sz="2000" b="1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557784">
              <a:lnSpc>
                <a:spcPct val="127000"/>
              </a:lnSpc>
              <a:spcAft>
                <a:spcPts val="600"/>
              </a:spcAft>
            </a:pP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Partner, </a:t>
            </a:r>
            <a:r>
              <a:rPr lang="en-US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Preotle</a:t>
            </a:r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, Lane &amp; Associates</a:t>
            </a:r>
          </a:p>
          <a:p>
            <a:pPr defTabSz="557784">
              <a:lnSpc>
                <a:spcPct val="127000"/>
              </a:lnSpc>
              <a:spcAft>
                <a:spcPts val="600"/>
              </a:spcAft>
            </a:pPr>
            <a:endParaRPr lang="en-US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03221EC-DED2-FC24-EC1D-F118357B8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603" y="1972985"/>
            <a:ext cx="1251594" cy="12515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8EA93C7-B581-9BA2-5837-FCD98BFB9622}"/>
              </a:ext>
            </a:extLst>
          </p:cNvPr>
          <p:cNvSpPr txBox="1">
            <a:spLocks/>
          </p:cNvSpPr>
          <p:nvPr/>
        </p:nvSpPr>
        <p:spPr>
          <a:xfrm>
            <a:off x="6648208" y="725238"/>
            <a:ext cx="4203045" cy="13756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>
                <a:solidFill>
                  <a:schemeClr val="tx1"/>
                </a:solidFill>
              </a:rPr>
              <a:t>Special Guests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3535CF2-1C6E-1C4A-0341-FCC539A2E2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826" y="3589867"/>
            <a:ext cx="1251594" cy="16031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4C05C3A-F47A-99BC-D250-39C3EEE42E83}"/>
              </a:ext>
            </a:extLst>
          </p:cNvPr>
          <p:cNvSpPr txBox="1"/>
          <p:nvPr/>
        </p:nvSpPr>
        <p:spPr>
          <a:xfrm>
            <a:off x="7875706" y="3579974"/>
            <a:ext cx="454131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Deborah Burke, </a:t>
            </a:r>
          </a:p>
          <a:p>
            <a:endParaRPr lang="en-US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Director of the Office of Strategic Planning and Community Development, </a:t>
            </a:r>
          </a:p>
          <a:p>
            <a:endParaRPr lang="en-US" dirty="0"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r>
              <a:rPr lang="en-US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City of Malden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AA34EDC-4B19-B050-5299-A06DDB65DEFE}"/>
              </a:ext>
            </a:extLst>
          </p:cNvPr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2" r="26892" b="32309"/>
          <a:stretch/>
        </p:blipFill>
        <p:spPr>
          <a:xfrm>
            <a:off x="284259" y="3561865"/>
            <a:ext cx="1098408" cy="1209639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9254D0-C1F1-58CD-A3B6-33C5AB2EE0CA}"/>
              </a:ext>
            </a:extLst>
          </p:cNvPr>
          <p:cNvSpPr txBox="1"/>
          <p:nvPr/>
        </p:nvSpPr>
        <p:spPr>
          <a:xfrm>
            <a:off x="1611871" y="3461358"/>
            <a:ext cx="3512226" cy="145148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defTabSz="557784">
              <a:lnSpc>
                <a:spcPct val="107000"/>
              </a:lnSpc>
              <a:spcAft>
                <a:spcPts val="600"/>
              </a:spcAft>
            </a:pPr>
            <a:r>
              <a:rPr lang="en-US" sz="20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Matt </a:t>
            </a:r>
            <a:r>
              <a:rPr lang="en-US" sz="2000" b="1" kern="100" dirty="0" err="1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Lattanzi</a:t>
            </a:r>
            <a:endParaRPr lang="en-US" sz="2000" b="1" kern="100" dirty="0">
              <a:solidFill>
                <a:schemeClr val="bg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defTabSz="557784">
              <a:lnSpc>
                <a:spcPct val="107000"/>
              </a:lnSpc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Director Planning and Development / Assistant City Solicitor</a:t>
            </a:r>
          </a:p>
          <a:p>
            <a:pPr defTabSz="557784">
              <a:lnSpc>
                <a:spcPct val="107000"/>
              </a:lnSpc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City of Everett 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384932C-032A-848F-73AC-1728B3935840}"/>
              </a:ext>
            </a:extLst>
          </p:cNvPr>
          <p:cNvSpPr>
            <a:spLocks/>
          </p:cNvSpPr>
          <p:nvPr/>
        </p:nvSpPr>
        <p:spPr>
          <a:xfrm>
            <a:off x="1611871" y="1688439"/>
            <a:ext cx="3707843" cy="1413598"/>
          </a:xfrm>
          <a:prstGeom prst="rect">
            <a:avLst/>
          </a:prstGeom>
        </p:spPr>
        <p:txBody>
          <a:bodyPr>
            <a:noAutofit/>
          </a:bodyPr>
          <a:lstStyle/>
          <a:p>
            <a:pPr defTabSz="557784">
              <a:lnSpc>
                <a:spcPct val="127000"/>
              </a:lnSpc>
              <a:spcAft>
                <a:spcPts val="600"/>
              </a:spcAft>
            </a:pPr>
            <a:r>
              <a:rPr lang="en-US" sz="2000" b="1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Alicia L Hunt</a:t>
            </a:r>
          </a:p>
          <a:p>
            <a:pPr defTabSz="557784">
              <a:lnSpc>
                <a:spcPct val="127000"/>
              </a:lnSpc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Director of Planning, Development &amp; Sustainability</a:t>
            </a:r>
          </a:p>
          <a:p>
            <a:pPr defTabSz="557784">
              <a:lnSpc>
                <a:spcPct val="127000"/>
              </a:lnSpc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City of Medford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B0905D2-92E0-3F9E-E198-C06CB1C9F45D}"/>
              </a:ext>
            </a:extLst>
          </p:cNvPr>
          <p:cNvSpPr txBox="1"/>
          <p:nvPr/>
        </p:nvSpPr>
        <p:spPr>
          <a:xfrm>
            <a:off x="1611871" y="5141385"/>
            <a:ext cx="3273889" cy="143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57784">
              <a:lnSpc>
                <a:spcPct val="107000"/>
              </a:lnSpc>
              <a:spcAft>
                <a:spcPts val="600"/>
              </a:spcAft>
            </a:pPr>
            <a:r>
              <a:rPr lang="en-US" sz="2000" b="1" kern="1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Alex Pratt </a:t>
            </a:r>
          </a:p>
          <a:p>
            <a:pPr defTabSz="557784"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Deputy Director, Housing and Community Development</a:t>
            </a:r>
          </a:p>
          <a:p>
            <a:pPr defTabSz="557784">
              <a:spcAft>
                <a:spcPts val="600"/>
              </a:spcAft>
            </a:pPr>
            <a:r>
              <a:rPr lang="en-US" kern="100" dirty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City of Malden</a:t>
            </a:r>
            <a:endParaRPr lang="en-US" sz="2000" kern="1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 descr="A person in a blue suit&#10;&#10;Description automatically generated">
            <a:extLst>
              <a:ext uri="{FF2B5EF4-FFF2-40B4-BE49-F238E27FC236}">
                <a16:creationId xmlns:a16="http://schemas.microsoft.com/office/drawing/2014/main" id="{17A5FB48-CAC2-E7B9-8410-70E9BBDD856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r="8406" b="24977"/>
          <a:stretch/>
        </p:blipFill>
        <p:spPr>
          <a:xfrm>
            <a:off x="323889" y="5269706"/>
            <a:ext cx="1101028" cy="1209720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98D15031-6862-3F77-8DEB-4D21F31BBF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r="4268"/>
          <a:stretch/>
        </p:blipFill>
        <p:spPr>
          <a:xfrm>
            <a:off x="267825" y="1962977"/>
            <a:ext cx="1111616" cy="1215351"/>
          </a:xfrm>
          <a:prstGeom prst="round2DiagRect">
            <a:avLst>
              <a:gd name="adj1" fmla="val 0"/>
              <a:gd name="adj2" fmla="val 0"/>
            </a:avLst>
          </a:prstGeom>
          <a:ln w="1905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87340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5FC5A-FF12-0221-26A0-7F624536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A building with trees and roads&#10;&#10;Description automatically generated with medium confidence">
            <a:extLst>
              <a:ext uri="{FF2B5EF4-FFF2-40B4-BE49-F238E27FC236}">
                <a16:creationId xmlns:a16="http://schemas.microsoft.com/office/drawing/2014/main" id="{D505949A-B1C4-96DD-1229-592261D4C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25" y="296562"/>
            <a:ext cx="8636810" cy="6240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00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E5FC5A-FF12-0221-26A0-7F624536C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 descr="A building with trees and cars&#10;&#10;Description automatically generated">
            <a:extLst>
              <a:ext uri="{FF2B5EF4-FFF2-40B4-BE49-F238E27FC236}">
                <a16:creationId xmlns:a16="http://schemas.microsoft.com/office/drawing/2014/main" id="{E1C38737-74F2-9734-938D-15A54654CD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2" y="259494"/>
            <a:ext cx="8801860" cy="637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9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FD7B41-E1F5-459C-A249-BB8922499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4337" y="1265314"/>
            <a:ext cx="4299666" cy="32491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3" name="Isosceles Triangle 22">
            <a:extLst>
              <a:ext uri="{FF2B5EF4-FFF2-40B4-BE49-F238E27FC236}">
                <a16:creationId xmlns:a16="http://schemas.microsoft.com/office/drawing/2014/main" id="{5A7802B6-FF37-40CF-A7E2-6F2A0D9A9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174" y="1270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8" name="Graphic 7" descr="Question mark">
            <a:extLst>
              <a:ext uri="{FF2B5EF4-FFF2-40B4-BE49-F238E27FC236}">
                <a16:creationId xmlns:a16="http://schemas.microsoft.com/office/drawing/2014/main" id="{7482F73A-7BDB-910F-A29A-DD264695D0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8604" y="1550139"/>
            <a:ext cx="3765692" cy="376569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424F5BA-7154-4323-9F2C-6BF1A406C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90663" y="6041362"/>
            <a:ext cx="683339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2CF8FB2B-0834-4E69-81CF-5D187DC0C246}" type="slidenum">
              <a:rPr lang="en-US" smtClean="0"/>
              <a:pPr defTabSz="914400"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4" name="Picture 3" descr="A logo for a company&#10;&#10;Description automatically generated">
            <a:extLst>
              <a:ext uri="{FF2B5EF4-FFF2-40B4-BE49-F238E27FC236}">
                <a16:creationId xmlns:a16="http://schemas.microsoft.com/office/drawing/2014/main" id="{CF3A84AC-2983-02D0-0465-C3DAB44C8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49" y="5854111"/>
            <a:ext cx="169896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1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44090-984D-31F3-CCD5-281641303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Geographical Reference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7D36D6-64A5-9133-D8DF-A5327E584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60913" y="742014"/>
            <a:ext cx="4513262" cy="507234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8F625A-F3F2-3ED9-DA57-C3598C7727B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Boston Metro Area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9C1416-63E1-4CB2-B299-459E2B955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098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 descr="Non descript map of Boston Area with pins indicating locations of Rivers Edge project and the Hyatt Regency Conference hall">
            <a:extLst>
              <a:ext uri="{FF2B5EF4-FFF2-40B4-BE49-F238E27FC236}">
                <a16:creationId xmlns:a16="http://schemas.microsoft.com/office/drawing/2014/main" id="{560DB298-91FD-69E0-FDD9-975256235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1498604"/>
            <a:ext cx="3235853" cy="1278466"/>
          </a:xfrm>
        </p:spPr>
        <p:txBody>
          <a:bodyPr/>
          <a:lstStyle/>
          <a:p>
            <a:r>
              <a:rPr lang="en-US" dirty="0"/>
              <a:t>Site Location 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EE31550E-720C-AA93-F4D4-9EC098744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235853" cy="2584449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0.4 miles from Wellington Orange Line with shuttle service to and from Rivers Edge</a:t>
            </a:r>
          </a:p>
          <a:p>
            <a:r>
              <a:rPr lang="en-US" dirty="0"/>
              <a:t>4.0 miles from Boston</a:t>
            </a:r>
          </a:p>
          <a:p>
            <a:r>
              <a:rPr lang="en-US" dirty="0"/>
              <a:t>3.5 miles from Cambridge</a:t>
            </a:r>
          </a:p>
        </p:txBody>
      </p:sp>
      <p:pic>
        <p:nvPicPr>
          <p:cNvPr id="33" name="Content Placeholder 32">
            <a:extLst>
              <a:ext uri="{FF2B5EF4-FFF2-40B4-BE49-F238E27FC236}">
                <a16:creationId xmlns:a16="http://schemas.microsoft.com/office/drawing/2014/main" id="{7107B7A4-98E3-B44C-896E-550C3C4BE7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13187" y="1309616"/>
            <a:ext cx="6006851" cy="4238767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00A8A4D-C5D5-6E8D-47B1-F9C394158717}"/>
              </a:ext>
            </a:extLst>
          </p:cNvPr>
          <p:cNvGrpSpPr/>
          <p:nvPr/>
        </p:nvGrpSpPr>
        <p:grpSpPr>
          <a:xfrm>
            <a:off x="5938177" y="2183410"/>
            <a:ext cx="194277" cy="309419"/>
            <a:chOff x="2750849" y="501652"/>
            <a:chExt cx="409575" cy="652317"/>
          </a:xfrm>
        </p:grpSpPr>
        <p:sp>
          <p:nvSpPr>
            <p:cNvPr id="37" name="Flowchart: Merge 36">
              <a:extLst>
                <a:ext uri="{FF2B5EF4-FFF2-40B4-BE49-F238E27FC236}">
                  <a16:creationId xmlns:a16="http://schemas.microsoft.com/office/drawing/2014/main" id="{8323089B-6F94-C88A-DFCD-AE891EB94302}"/>
                </a:ext>
              </a:extLst>
            </p:cNvPr>
            <p:cNvSpPr/>
            <p:nvPr/>
          </p:nvSpPr>
          <p:spPr>
            <a:xfrm>
              <a:off x="2753734" y="753919"/>
              <a:ext cx="400340" cy="400050"/>
            </a:xfrm>
            <a:prstGeom prst="flowChartMerg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5E540F58-0216-7B34-48FD-5745C9985451}"/>
                </a:ext>
              </a:extLst>
            </p:cNvPr>
            <p:cNvSpPr/>
            <p:nvPr/>
          </p:nvSpPr>
          <p:spPr>
            <a:xfrm>
              <a:off x="2750849" y="501652"/>
              <a:ext cx="409575" cy="40005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63DE397-5830-B71D-8800-329D153A2DFC}"/>
              </a:ext>
            </a:extLst>
          </p:cNvPr>
          <p:cNvSpPr txBox="1"/>
          <p:nvPr/>
        </p:nvSpPr>
        <p:spPr>
          <a:xfrm>
            <a:off x="6095177" y="2183410"/>
            <a:ext cx="15176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Rivers Edge</a:t>
            </a:r>
          </a:p>
        </p:txBody>
      </p:sp>
    </p:spTree>
    <p:extLst>
      <p:ext uri="{BB962C8B-B14F-4D97-AF65-F5344CB8AC3E}">
        <p14:creationId xmlns:p14="http://schemas.microsoft.com/office/powerpoint/2010/main" val="28496170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2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3" name="Isosceles Triangle 62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4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5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6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  <p:sp>
          <p:nvSpPr>
            <p:cNvPr id="68" name="Isosceles Triangle 67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endParaRPr>
            </a:p>
          </p:txBody>
        </p:sp>
      </p:grpSp>
      <p:sp useBgFill="1">
        <p:nvSpPr>
          <p:cNvPr id="105" name="Rectangle 104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07" name="Isosceles Triangle 106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7277D0-2449-4C86-ACC6-115CBE18C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13756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River's Edge 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B4539A-1EE2-4F7A-B9CD-61836CA29D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754" y="2160590"/>
            <a:ext cx="3973943" cy="344011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A rich history and a bright future</a:t>
            </a:r>
          </a:p>
        </p:txBody>
      </p:sp>
      <p:sp>
        <p:nvSpPr>
          <p:cNvPr id="108" name="Isosceles Triangle 107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3" name="Picture 2" descr="A logo for a company&#10;&#10;Description automatically generated">
            <a:extLst>
              <a:ext uri="{FF2B5EF4-FFF2-40B4-BE49-F238E27FC236}">
                <a16:creationId xmlns:a16="http://schemas.microsoft.com/office/drawing/2014/main" id="{90C9F82F-BC97-FA44-461D-B67C351CD6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112" y="5882886"/>
            <a:ext cx="1698968" cy="788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88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D9551-4415-C135-03B2-9FCBEB993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the 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72DAAA-E561-1E7D-4CB8-57D3403E7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6</a:t>
            </a:fld>
            <a:endParaRPr lang="en-US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C46DB94-E800-E371-1FF9-5F14D95298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11" b="16476"/>
          <a:stretch/>
        </p:blipFill>
        <p:spPr>
          <a:xfrm>
            <a:off x="677334" y="1798283"/>
            <a:ext cx="7778147" cy="43751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8FCFC5-5CF8-7804-7EBC-43EDA997D744}"/>
              </a:ext>
            </a:extLst>
          </p:cNvPr>
          <p:cNvSpPr txBox="1"/>
          <p:nvPr/>
        </p:nvSpPr>
        <p:spPr>
          <a:xfrm>
            <a:off x="512234" y="6406487"/>
            <a:ext cx="10837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430 Malden Images: PICRYL - Public Domain Media Search Engine Public Domain Search (getarchive.net)</a:t>
            </a:r>
            <a:r>
              <a:rPr lang="en-US" sz="1100" dirty="0">
                <a:hlinkClick r:id="rId4"/>
              </a:rPr>
              <a:t>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10156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5138B-85D6-32A8-34EE-626BC349E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Deciding to Develop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AD353C-9237-332A-BF30-0DE7FEC3E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7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6F641B5-71C4-7F18-3FD9-23EEA637A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79537"/>
            <a:ext cx="8948235" cy="48443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6B6729D-CF7F-A4F3-7200-B7A8ADA73A6E}"/>
              </a:ext>
            </a:extLst>
          </p:cNvPr>
          <p:cNvSpPr txBox="1"/>
          <p:nvPr/>
        </p:nvSpPr>
        <p:spPr>
          <a:xfrm>
            <a:off x="677334" y="6406487"/>
            <a:ext cx="10837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Source: </a:t>
            </a:r>
            <a:r>
              <a:rPr lang="en-US" sz="1100" dirty="0">
                <a:hlinkClick r:id="rId3"/>
              </a:rPr>
              <a:t>Malden River Ecosystem Restoration Detailed Project Report and Environmental Assessment (army.mil)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251506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C50BC-DA7E-CDE1-C30B-ADF5EBE8C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384" y="5929604"/>
            <a:ext cx="8596667" cy="566738"/>
          </a:xfrm>
        </p:spPr>
        <p:txBody>
          <a:bodyPr/>
          <a:lstStyle/>
          <a:p>
            <a:r>
              <a:rPr lang="en-US" dirty="0"/>
              <a:t>Aerial of River's Edge Site 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EC0114-3AEE-E734-4A6D-C352E2ACCA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9384" y="6496342"/>
            <a:ext cx="8596667" cy="308899"/>
          </a:xfrm>
        </p:spPr>
        <p:txBody>
          <a:bodyPr/>
          <a:lstStyle/>
          <a:p>
            <a:r>
              <a:rPr lang="en-US" dirty="0"/>
              <a:t>riversedgema.com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D4CDF2-792B-F196-30AD-1435B4156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 descr="Aerial view of a city in background with River and dense urban surroundings">
            <a:extLst>
              <a:ext uri="{FF2B5EF4-FFF2-40B4-BE49-F238E27FC236}">
                <a16:creationId xmlns:a16="http://schemas.microsoft.com/office/drawing/2014/main" id="{B540380C-5107-C822-90BD-D494BC347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861" y="456908"/>
            <a:ext cx="7379012" cy="4943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2131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310091-FB06-21CB-6F12-A4614A9DA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8FB2B-0834-4E69-81CF-5D187DC0C246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 descr="An aerial view of a building&#10;&#10;Description automatically generated">
            <a:extLst>
              <a:ext uri="{FF2B5EF4-FFF2-40B4-BE49-F238E27FC236}">
                <a16:creationId xmlns:a16="http://schemas.microsoft.com/office/drawing/2014/main" id="{4857FB09-8E13-C017-5EC2-69B579329F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89" y="451513"/>
            <a:ext cx="786384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728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78c5687-3f2c-4d5b-9a88-6b0b45c74355">
      <Terms xmlns="http://schemas.microsoft.com/office/infopath/2007/PartnerControls"/>
    </lcf76f155ced4ddcb4097134ff3c332f>
    <TaxCatchAll xmlns="be821e28-6081-4907-bece-ed276b774b2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BD78E665F06240B45A09F565D11604" ma:contentTypeVersion="14" ma:contentTypeDescription="Create a new document." ma:contentTypeScope="" ma:versionID="2436291860bb90d821137d7c8940cf8d">
  <xsd:schema xmlns:xsd="http://www.w3.org/2001/XMLSchema" xmlns:xs="http://www.w3.org/2001/XMLSchema" xmlns:p="http://schemas.microsoft.com/office/2006/metadata/properties" xmlns:ns2="578c5687-3f2c-4d5b-9a88-6b0b45c74355" xmlns:ns3="be821e28-6081-4907-bece-ed276b774b23" targetNamespace="http://schemas.microsoft.com/office/2006/metadata/properties" ma:root="true" ma:fieldsID="5a57f34a286270bf2663e28e5924267d" ns2:_="" ns3:_="">
    <xsd:import namespace="578c5687-3f2c-4d5b-9a88-6b0b45c74355"/>
    <xsd:import namespace="be821e28-6081-4907-bece-ed276b774b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8c5687-3f2c-4d5b-9a88-6b0b45c743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28ad26c7-5542-4eee-b3ec-aeac87adbb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821e28-6081-4907-bece-ed276b774b2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1f4bdbf6-5c5b-4023-b35f-bf929bf567de}" ma:internalName="TaxCatchAll" ma:showField="CatchAllData" ma:web="be821e28-6081-4907-bece-ed276b774b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2E880F9-3258-460F-A923-88EEB8ACB6BD}">
  <ds:schemaRefs>
    <ds:schemaRef ds:uri="578c5687-3f2c-4d5b-9a88-6b0b45c74355"/>
    <ds:schemaRef ds:uri="be821e28-6081-4907-bece-ed276b774b23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21AF5D6-FF0A-4AF2-9ABE-180B831E96A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E468F24-3068-4885-A730-8C3D4B6970EF}">
  <ds:schemaRefs>
    <ds:schemaRef ds:uri="578c5687-3f2c-4d5b-9a88-6b0b45c74355"/>
    <ds:schemaRef ds:uri="be821e28-6081-4907-bece-ed276b774b2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301</Words>
  <Application>Microsoft Office PowerPoint</Application>
  <PresentationFormat>Widescreen</PresentationFormat>
  <Paragraphs>87</Paragraphs>
  <Slides>22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Facet</vt:lpstr>
      <vt:lpstr>River's Edge</vt:lpstr>
      <vt:lpstr>Todays Panelists</vt:lpstr>
      <vt:lpstr>Geographical Reference</vt:lpstr>
      <vt:lpstr>Site Location </vt:lpstr>
      <vt:lpstr>River's Edge Overview</vt:lpstr>
      <vt:lpstr>History of the site</vt:lpstr>
      <vt:lpstr>Deciding to Develop</vt:lpstr>
      <vt:lpstr>Aerial of River's Edge Site </vt:lpstr>
      <vt:lpstr>PowerPoint Presentation</vt:lpstr>
      <vt:lpstr>PowerPoint Presentation</vt:lpstr>
      <vt:lpstr>PowerPoint Presentation</vt:lpstr>
      <vt:lpstr>Using Section 108 </vt:lpstr>
      <vt:lpstr>Alex  Pratt</vt:lpstr>
      <vt:lpstr>Before</vt:lpstr>
      <vt:lpstr>After</vt:lpstr>
      <vt:lpstr>Matt Lattanzi</vt:lpstr>
      <vt:lpstr>PowerPoint Presentation</vt:lpstr>
      <vt:lpstr>Alicia  Hunt</vt:lpstr>
      <vt:lpstr>PowerPoint Presentation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Member/First Time Attendee Orientation</dc:title>
  <dc:creator>watson2163</dc:creator>
  <cp:lastModifiedBy>Dennihy-Bailey, Sean P</cp:lastModifiedBy>
  <cp:revision>14</cp:revision>
  <dcterms:created xsi:type="dcterms:W3CDTF">2020-06-19T19:41:10Z</dcterms:created>
  <dcterms:modified xsi:type="dcterms:W3CDTF">2024-06-06T22:04:37Z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0x0101003FBD78E665F06240B45A09F565D11604</vt:lpwstr>
  </property>
  <property fmtid="{D5CDD505-2E9C-101B-9397-08002B2CF9AE}" pid="3" name="MediaServiceImageTags">
    <vt:lpwstr/>
  </property>
</Properties>
</file>